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5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4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26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804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81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9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2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7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0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0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1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2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7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5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7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6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26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482811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conceitual coletivo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Ensino de Física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Alunos da disciplina de Estágio Supervisionado em Física III</a:t>
            </a:r>
          </a:p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 ano de 2015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0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0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8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8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849" y="1268627"/>
            <a:ext cx="11549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A construção do que chamamos de Mapa Conceitual coletivo se dá após cada um fazer o seu mapa conceitual sobre o tema proposto.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dos participantes é convidado a reproduzir o seu mapa conceitual no quadro e a seguir, cada participante vai ao quadro e colabora com a construção coletiva indicando novos conceitos ou novas ligações entre conceitos já existentes no quadro que ele fez em seu mapa individual mas que ainda não tem no mapa conceitual coletivo.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0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0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7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4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6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7682"/>
      </p:ext>
    </p:extLst>
  </p:cSld>
  <p:clrMapOvr>
    <a:masterClrMapping/>
  </p:clrMapOvr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TM04033937[[fn=Trilha de Vapor]]</Template>
  <TotalTime>18</TotalTime>
  <Words>21</Words>
  <Application>Microsoft Office PowerPoint</Application>
  <PresentationFormat>Widescreen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Trilha de Vapor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</dc:creator>
  <cp:lastModifiedBy>Ricardo</cp:lastModifiedBy>
  <cp:revision>4</cp:revision>
  <dcterms:created xsi:type="dcterms:W3CDTF">2015-11-25T12:16:23Z</dcterms:created>
  <dcterms:modified xsi:type="dcterms:W3CDTF">2015-11-25T18:33:10Z</dcterms:modified>
</cp:coreProperties>
</file>