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8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67" r:id="rId11"/>
    <p:sldId id="25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416909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Mapas conceituais: Individuais e coletivo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Tecnologia no ensino de Física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Professores PDE – Curso específico  </a:t>
            </a:r>
            <a:r>
              <a:rPr 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96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849" y="1268627"/>
            <a:ext cx="11549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A construção do que chamamos de Mapa Conceitual coletivo se dá após cada um fazer o seu mapa conceitual sobre o tema proposto.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dos participantes é convidado a reproduzir o seu mapa conceitual no quadro e a seguir, cada participante vai ao quadro e colabora com a construção coletiva indicando novos conceitos ou novas ligações entre conceitos já existentes no quadro que ele fez em seu mapa individual mas que ainda não tem no mapa conceitual coletivo.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9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1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9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9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5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9326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Mapas conceituais individuais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0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3" b="32493"/>
          <a:stretch/>
        </p:blipFill>
        <p:spPr>
          <a:xfrm>
            <a:off x="-9108" y="1046205"/>
            <a:ext cx="12191993" cy="40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98" y="1684782"/>
            <a:ext cx="5289804" cy="34884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01" y="0"/>
            <a:ext cx="9250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2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57"/>
            <a:ext cx="12224156" cy="59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1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10"/>
            <a:ext cx="12188762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3" y="-12809"/>
            <a:ext cx="11121081" cy="68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22" y="0"/>
            <a:ext cx="7460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9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9326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Mapa conceitual coletivo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45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14</TotalTime>
  <Words>26</Words>
  <Application>Microsoft Office PowerPoint</Application>
  <PresentationFormat>Widescreen</PresentationFormat>
  <Paragraphs>11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Tw Cen MT</vt:lpstr>
      <vt:lpstr>Circuito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</dc:creator>
  <cp:lastModifiedBy>Ricardo</cp:lastModifiedBy>
  <cp:revision>3</cp:revision>
  <dcterms:created xsi:type="dcterms:W3CDTF">2015-11-25T13:04:03Z</dcterms:created>
  <dcterms:modified xsi:type="dcterms:W3CDTF">2015-11-25T18:29:25Z</dcterms:modified>
</cp:coreProperties>
</file>