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61" r:id="rId2"/>
    <p:sldId id="269" r:id="rId3"/>
    <p:sldId id="281" r:id="rId4"/>
    <p:sldId id="271" r:id="rId5"/>
    <p:sldId id="272" r:id="rId6"/>
    <p:sldId id="273" r:id="rId7"/>
    <p:sldId id="282" r:id="rId8"/>
    <p:sldId id="274" r:id="rId9"/>
    <p:sldId id="275" r:id="rId10"/>
    <p:sldId id="276" r:id="rId11"/>
    <p:sldId id="277" r:id="rId12"/>
    <p:sldId id="280" r:id="rId13"/>
    <p:sldId id="278" r:id="rId14"/>
    <p:sldId id="283" r:id="rId15"/>
    <p:sldId id="268" r:id="rId16"/>
    <p:sldId id="256" r:id="rId17"/>
    <p:sldId id="257" r:id="rId18"/>
    <p:sldId id="258" r:id="rId19"/>
    <p:sldId id="259" r:id="rId20"/>
    <p:sldId id="260" r:id="rId21"/>
    <p:sldId id="262" r:id="rId22"/>
    <p:sldId id="263" r:id="rId23"/>
    <p:sldId id="264" r:id="rId24"/>
    <p:sldId id="265" r:id="rId25"/>
    <p:sldId id="266" r:id="rId26"/>
    <p:sldId id="26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1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8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22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7952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40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41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329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6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7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2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4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9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4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80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1416909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Mapas conceituais: Individuais e coletivo</a:t>
            </a:r>
          </a:p>
          <a:p>
            <a:pPr algn="ctr"/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 Tecnologia no ensino de Física</a:t>
            </a:r>
          </a:p>
          <a:p>
            <a:pPr algn="ctr"/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Professores PDE – Curso específico  - 2013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73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79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53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37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56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93267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conceitual coletivo</a:t>
            </a:r>
          </a:p>
        </p:txBody>
      </p:sp>
    </p:spTree>
    <p:extLst>
      <p:ext uri="{BB962C8B-B14F-4D97-AF65-F5344CB8AC3E}">
        <p14:creationId xmlns:p14="http://schemas.microsoft.com/office/powerpoint/2010/main" val="1691592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1849" y="1268627"/>
            <a:ext cx="11549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A construção do que chamamos de Mapa Conceitual coletivo se dá após cada um fazer o seu mapa conceitual sobre o tema proposto.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 dos participantes é convidado a reproduzir o seu mapa conceitual no quadro e a seguir, cada participante vai ao quadro e colabora com a construção coletiva indicando novos conceitos ou novas ligações entre conceitos já existentes no quadro que ele fez em seu mapa individual mas que ainda não tem no mapa conceitual coletivo.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50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89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35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24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93267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Mapas conceituais individuais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58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61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0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14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71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07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1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23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67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01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3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6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016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20</TotalTime>
  <Words>26</Words>
  <Application>Microsoft Office PowerPoint</Application>
  <PresentationFormat>Widescreen</PresentationFormat>
  <Paragraphs>11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Trebuchet MS</vt:lpstr>
      <vt:lpstr>Tw Cen MT</vt:lpstr>
      <vt:lpstr>Circuito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</dc:creator>
  <cp:lastModifiedBy>Ricardo</cp:lastModifiedBy>
  <cp:revision>3</cp:revision>
  <dcterms:created xsi:type="dcterms:W3CDTF">2015-11-25T12:23:27Z</dcterms:created>
  <dcterms:modified xsi:type="dcterms:W3CDTF">2015-11-25T12:44:11Z</dcterms:modified>
</cp:coreProperties>
</file>