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notesMasterIdLst>
    <p:notesMasterId r:id="rId9"/>
  </p:notesMasterIdLst>
  <p:sldIdLst>
    <p:sldId id="270" r:id="rId2"/>
    <p:sldId id="287" r:id="rId3"/>
    <p:sldId id="257" r:id="rId4"/>
    <p:sldId id="259" r:id="rId5"/>
    <p:sldId id="264" r:id="rId6"/>
    <p:sldId id="278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DE65A-4F7E-49D0-ABDE-DEC5498A225D}" type="datetimeFigureOut">
              <a:rPr lang="pt-BR" smtClean="0"/>
              <a:t>20/05/2018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EDBE7E-3BA2-4DC2-869F-C654023A0B1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771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EDBE7E-3BA2-4DC2-869F-C654023A0B1E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0500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0B27-DE4C-4B9E-BB11-B9027034A00F}" type="datetimeFigureOut">
              <a:rPr lang="en-US" smtClean="0"/>
              <a:pPr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7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382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9346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29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099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022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93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047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49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43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01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72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33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25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9966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78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E0D914D-B099-4142-A885-11F276715148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9879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-1" y="5087057"/>
            <a:ext cx="12192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000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Prof. Dr. Ricardo Francisco Pereira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ricardoastronomo@gmail.com</a:t>
            </a:r>
          </a:p>
          <a:p>
            <a:pPr algn="ctr">
              <a:lnSpc>
                <a:spcPct val="150000"/>
              </a:lnSpc>
            </a:pPr>
            <a:r>
              <a:rPr lang="pt-BR" sz="2000" dirty="0">
                <a:latin typeface="Arial" pitchFamily="34" charset="0"/>
                <a:cs typeface="Arial" pitchFamily="34" charset="0"/>
              </a:rPr>
              <a:t>www.recursosdefisica.com.br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" y="2457832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0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3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Lúdico no ensino de Física</a:t>
            </a:r>
            <a:endParaRPr lang="pt-BR" sz="3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3400" b="1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36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" y="2449370"/>
            <a:ext cx="12191999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Aprendizagem e diversão são compatíveis em um mesmo ambiente?</a:t>
            </a:r>
          </a:p>
        </p:txBody>
      </p:sp>
    </p:spTree>
    <p:extLst>
      <p:ext uri="{BB962C8B-B14F-4D97-AF65-F5344CB8AC3E}">
        <p14:creationId xmlns:p14="http://schemas.microsoft.com/office/powerpoint/2010/main" val="1510767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82393" y="1099008"/>
            <a:ext cx="1170622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Apesar de dizerem com muita frequência que aprender não é brincadeira, isso não significa que o jogo, o brinquedo, a imaginação, a curiosidade, o ato de manusear, de ousar, de gostar e, enfim diversas outras características, que aqui resumimos com a palavra lúdico, </a:t>
            </a:r>
            <a:r>
              <a:rPr lang="pt-B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possam ser excluídas do processo de aprendizagem-ensino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Infelizmente esta separação, a nosso ver artificial, </a:t>
            </a:r>
            <a:r>
              <a:rPr lang="pt-B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atrapalha uma grande oportunidade 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o lúdico e a aprendizagem se reencontrarem dentro da escola (e fora da hora do recreio!). </a:t>
            </a:r>
          </a:p>
        </p:txBody>
      </p:sp>
    </p:spTree>
    <p:extLst>
      <p:ext uri="{BB962C8B-B14F-4D97-AF65-F5344CB8AC3E}">
        <p14:creationId xmlns:p14="http://schemas.microsoft.com/office/powerpoint/2010/main" val="185450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47650" y="1370541"/>
            <a:ext cx="116967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A ludicidade do jogo e do brinquedo pode estar presente no ato de ensinar ciências com objetos ou ideias que utilizem o conhecimento científico como regra ou atributo lúdico. Isto é, brinquedos, jogos, charadas, utilização de protótipos e de material experimental, podem resgatar aspectos lúdicos através de sua utilização ou até mesmo sua construção.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Não se trata, portanto, de criar montagens que finjam funcionar, mas aproveitar características físicas partindo de um ponto de  vista desafiador e curioso ao aprendiz. </a:t>
            </a:r>
          </a:p>
        </p:txBody>
      </p:sp>
    </p:spTree>
    <p:extLst>
      <p:ext uri="{BB962C8B-B14F-4D97-AF65-F5344CB8AC3E}">
        <p14:creationId xmlns:p14="http://schemas.microsoft.com/office/powerpoint/2010/main" val="949572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3685" y="2522045"/>
            <a:ext cx="115680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Precisamos estabelecer nas aulas de Ciências um ambiente na qual se valoriza a curiosidade, a participação e o interesse dos alunos</a:t>
            </a:r>
          </a:p>
        </p:txBody>
      </p:sp>
    </p:spTree>
    <p:extLst>
      <p:ext uri="{BB962C8B-B14F-4D97-AF65-F5344CB8AC3E}">
        <p14:creationId xmlns:p14="http://schemas.microsoft.com/office/powerpoint/2010/main" val="166583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274847" y="764555"/>
            <a:ext cx="11607800" cy="5563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O lúdico deve ser encarado como </a:t>
            </a:r>
            <a:r>
              <a:rPr lang="pt-B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 forma de ação pedagógica que se desdobra com a reflexão, devendo ser vivenciado de uma forma igualmente lúdica pelo educador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	As formas lúdicas que podem estar presentes no ensino da Física são: desafios, vivências de montagens, na construção e discussão em grupo e nos jogos e brinquedos que envolvam conteúdos. </a:t>
            </a:r>
            <a:r>
              <a:rPr lang="pt-B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Essas manifestações lúdicas podem representar estratégias pedagógicas altamente proveitosas para o aprendiz ter acesso ao conhecimento e ao desenvolvimento de suas capacidades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Por isso estas atividades não devem ser tratadas como </a:t>
            </a:r>
            <a:r>
              <a:rPr lang="pt-B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 incidental no processo pedagógico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4649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309033" y="2506134"/>
            <a:ext cx="114723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A ludicidade não se prende a um determinado material, mas à forma de interação que se estabelece entre o sujeito e o conhecimento, seja este apresentado de forma abstrata ou material, seja este material industrializado ou artesanal. </a:t>
            </a:r>
          </a:p>
        </p:txBody>
      </p:sp>
    </p:spTree>
    <p:extLst>
      <p:ext uri="{BB962C8B-B14F-4D97-AF65-F5344CB8AC3E}">
        <p14:creationId xmlns:p14="http://schemas.microsoft.com/office/powerpoint/2010/main" val="108817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398</TotalTime>
  <Words>57</Words>
  <Application>Microsoft Office PowerPoint</Application>
  <PresentationFormat>Widescreen</PresentationFormat>
  <Paragraphs>15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Íon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Ricardo</dc:creator>
  <cp:lastModifiedBy>Ricardo Francisco pereira</cp:lastModifiedBy>
  <cp:revision>37</cp:revision>
  <dcterms:created xsi:type="dcterms:W3CDTF">2015-03-30T15:48:36Z</dcterms:created>
  <dcterms:modified xsi:type="dcterms:W3CDTF">2018-05-20T21:33:06Z</dcterms:modified>
</cp:coreProperties>
</file>