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92D050"/>
    <a:srgbClr val="C00000"/>
    <a:srgbClr val="BE78AF"/>
    <a:srgbClr val="9E629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64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16904-3D91-4120-B827-B0B46A422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7C9559-250C-4843-9C55-E996ABFD5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9B8800-6C72-4EA4-AE14-880F2345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444E28-0783-46CA-905F-9C48E7D1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4892005-D86C-4366-8E3D-2DE32CF8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91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72879-9784-4A58-A503-A62DAC64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E9F5A4A-17B4-4C0D-AAB4-76C949E1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B9FAB9-ECF9-48A3-BAA7-6669A41A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424132-EA39-4E78-9F76-FE673A76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60DE63C-C613-4988-BAF3-8362487E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32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886F02-FA67-4664-A989-C4CD2C5FA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BE4FE51-F002-4405-9F64-C85877F3B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A1ED62-D72C-4AF2-B16A-E1FCBA18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7F52808-D4EF-456B-92E6-49AA6C36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81A005-4397-4C4B-939E-BCCC39C2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77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AD8EE-6F3C-4328-B4CF-6E7A463F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CB9AB3-D8CB-4A10-ACB4-0625467A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CED588-5D4A-4C1C-AB46-0B951E86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A698720-4357-42E7-BCD6-B0A6054F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7D5644F-AA39-4663-922E-AE6D0478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10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49FD0-B52C-4B32-9D56-3ACB2C44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C65801B-ECC2-462E-97CC-662D1D315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E3B1A59-B024-45EB-BF81-143A32E2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B97258B-FA12-46FB-8B33-4FCC2E3C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643AE81-1FD2-4164-829C-7B301919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34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B8A-17F7-4C83-BC24-965EF97E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FBB9F1C-BF37-42B8-B975-31D5F7372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97991EA-BC54-413D-BF66-D58317F07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6699676-CC33-4BDD-BFDE-1A0E2153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E769EDE-D660-47BF-A842-23EB31CF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93E8E48-ACCF-472F-A242-AF9B9625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04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40432-DB60-4FB2-BE42-3F8CD95D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22D8DE6-DE26-4BED-ACE5-2677EC70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4357F9F-63E4-444D-92F6-F779D56E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895D238-27C5-4587-BA23-2E08A8B45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DF7B291-9EC0-476F-985C-E5C5D382C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9844EC5-8E1F-4393-824B-611938E1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E9DAD47-F286-4EA3-9812-9FC9DBA3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F26B5B2-7D25-42C3-B976-D81B2897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61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E5CCB-780A-46C1-A21B-0C4A19A4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B8AC48A-BF19-47BF-AD0C-1C7ECBF3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4D86E864-15B1-46C4-8AEA-C308AF92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69B9A24-AE14-4C91-A153-BEA608EB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13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4CDEB80-8454-46AF-B665-2088CC95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B49BCC7-1A3D-4DD9-A1DC-C0DA6305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B738A51-6747-47A6-8CAC-89849195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14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EA570-C216-4C1E-8BAA-53648772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48C1D7-9616-4496-82B6-5F1C72F6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9512301-776E-486F-9C63-D4F33388C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5D7FDE2-81B3-44E1-BE29-E8B211C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3E3707D-750F-4793-B520-8CFDF41B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848A02C-DE32-40B8-B1C0-3CCD1A6B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9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8D863-6329-4117-ADC8-0CC58F46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88ABBD9-8AA3-4E62-A0E1-9051EA0A8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5472DF8-1B20-40FA-B1CF-43849B713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3AC6674-F7A6-454C-AA64-6B80C8C5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4ED0FB0-D473-4542-BD0B-A7A7A191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2E9B5-E96B-40DF-99E0-69004B06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2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F80DCCF-D176-4AC6-B39F-0FDCA14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75CDCAE-B6C0-4258-BCD0-75EF928A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CF477C1-95D9-40BF-A081-040F371E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7647D-0EBD-401F-8D26-825F4612FE61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FCC9398-2C86-43E3-AAF1-48E4B7D4A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5BA20E8-EFF1-477D-AEDD-4124C9526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B1C9-CFF8-4F16-BE52-BAE0DE7569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18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image" Target="../media/image6.gif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6" Type="http://schemas.openxmlformats.org/officeDocument/2006/relationships/slide" Target="slide16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microsoft.com/office/2007/relationships/hdphoto" Target="../media/hdphoto1.wdp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image" Target="../media/image3.gif"/><Relationship Id="rId8" Type="http://schemas.openxmlformats.org/officeDocument/2006/relationships/slide" Target="slide8.xml"/><Relationship Id="rId3" Type="http://schemas.openxmlformats.org/officeDocument/2006/relationships/slide" Target="slide3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image" Target="../media/image5.gif"/><Relationship Id="rId20" Type="http://schemas.openxmlformats.org/officeDocument/2006/relationships/slide" Target="slide20.xml"/><Relationship Id="rId41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9F6702-86E7-4525-B662-DE9F2C061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AE0EAA-72D1-4EA6-83B8-D94FC0F42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721" y="0"/>
            <a:ext cx="6188765" cy="2784764"/>
          </a:xfrm>
        </p:spPr>
        <p:txBody>
          <a:bodyPr anchor="ctr">
            <a:normAutofit/>
          </a:bodyPr>
          <a:lstStyle/>
          <a:p>
            <a:r>
              <a:rPr lang="pt-PT" b="1" dirty="0">
                <a:latin typeface="+mn-lt"/>
              </a:rPr>
              <a:t>Desafio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do </a:t>
            </a:r>
            <a:br>
              <a:rPr lang="pt-PT" b="1" dirty="0">
                <a:latin typeface="+mn-lt"/>
              </a:rPr>
            </a:br>
            <a:r>
              <a:rPr lang="pt-PT" b="1" dirty="0">
                <a:latin typeface="+mn-lt"/>
              </a:rPr>
              <a:t>Caminho</a:t>
            </a:r>
            <a:endParaRPr lang="pt-BR" b="1" dirty="0">
              <a:latin typeface="+mn-lt"/>
            </a:endParaRPr>
          </a:p>
        </p:txBody>
      </p:sp>
      <p:sp>
        <p:nvSpPr>
          <p:cNvPr id="3" name="Retângulo 2">
            <a:hlinkClick r:id="rId3" action="ppaction://hlinksldjump"/>
            <a:extLst>
              <a:ext uri="{FF2B5EF4-FFF2-40B4-BE49-F238E27FC236}">
                <a16:creationId xmlns:a16="http://schemas.microsoft.com/office/drawing/2014/main" id="{0FCC7843-F573-48DC-BCCD-237B346C4C7F}"/>
              </a:ext>
            </a:extLst>
          </p:cNvPr>
          <p:cNvSpPr/>
          <p:nvPr/>
        </p:nvSpPr>
        <p:spPr>
          <a:xfrm>
            <a:off x="364434" y="6009862"/>
            <a:ext cx="11463131" cy="443948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chemeClr val="tx1"/>
                </a:solidFill>
              </a:rPr>
              <a:t>CLIQUE  AQUI  PARA  COMEÇAR</a:t>
            </a:r>
            <a:endParaRPr lang="pt-B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Impulso e Quantidade de Movimento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459810" y="1645920"/>
            <a:ext cx="4636191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A grandeza vetorial representada pelo produto da massa pela velocidade é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Impulso.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Torque.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Trabalho.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Quantidade de Movimento.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Peso.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sz="23900" dirty="0">
                <a:solidFill>
                  <a:schemeClr val="tx1"/>
                </a:solidFill>
              </a:rPr>
              <a:t>D</a:t>
            </a:r>
            <a:endParaRPr lang="pt-BR" sz="23900" dirty="0">
              <a:solidFill>
                <a:schemeClr val="tx1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8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4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A razão entre o deslocamento de uma partícula e o intervalo de tempo gasto para executá-lo, define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Distância Percorrida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Deslocamento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Velocidade Média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Velocidade Escalar Média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Aceleração Média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C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9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0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000" dirty="0">
                <a:solidFill>
                  <a:prstClr val="black"/>
                </a:solidFill>
              </a:rPr>
              <a:t>De acordo com a 3ª Lei de Newton, quando dois corpos interagem, as forças que cada um exerce sobre o outro são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iguais em módulo, mas possuem direção e sentidos opostos.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iguais em módulo e direção, mas possuem sentidos opostos.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iguais em módulo, direção e sentido.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iguais em módulo e sentido, mas possuem direções opostas.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iguais em módulo e orientação.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sz="23900" dirty="0">
                <a:solidFill>
                  <a:schemeClr val="tx1"/>
                </a:solidFill>
              </a:rPr>
              <a:t>B</a:t>
            </a:r>
            <a:endParaRPr lang="pt-BR" sz="23900" dirty="0">
              <a:solidFill>
                <a:schemeClr val="tx1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10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1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Trabalho 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285461" y="1645920"/>
            <a:ext cx="4810539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800" dirty="0">
              <a:solidFill>
                <a:schemeClr val="tx1"/>
              </a:solidFill>
            </a:endParaRPr>
          </a:p>
          <a:p>
            <a:r>
              <a:rPr lang="pt-PT" sz="2200" dirty="0">
                <a:solidFill>
                  <a:schemeClr val="tx1"/>
                </a:solidFill>
              </a:rPr>
              <a:t>Considere forças com diversas orientações atuando sobre um corpo. Realizam trabalho</a:t>
            </a:r>
          </a:p>
          <a:p>
            <a:endParaRPr lang="pt-PT" sz="8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todas elas, independente de sua orientação.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somente as que são opostas ao deslocamento.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apenas as que estão no sentido deslocamento.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somente as que não são perpendiculares ao deslocamento.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apenas as que são perpendiculares ao deslocamento.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88765" y="1645920"/>
            <a:ext cx="4702035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88765" y="1645920"/>
            <a:ext cx="471777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D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11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28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Colisão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Quando a energia cinética total do sistema, assim como a quantidade de movimento, são os mesmos antes e depois da colisão, a colisão é chamada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Inelástica.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Moderada.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Ponderada.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Oblíqua.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8" y="1645920"/>
            <a:ext cx="4585252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8" y="1645920"/>
            <a:ext cx="4585251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A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12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63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A razão entre a variação de velocidade de uma partícula e o intervalo de tempo durante o qual a variação ocorre, determina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Distância Percorrida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Deslocamento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Velocidade Média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Velocidade Escalar Média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Aceleração Média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sz="23900" dirty="0">
                <a:solidFill>
                  <a:prstClr val="black"/>
                </a:solidFill>
              </a:rPr>
              <a:t>E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13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3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800" dirty="0">
              <a:solidFill>
                <a:schemeClr val="tx1"/>
              </a:solidFill>
            </a:endParaRPr>
          </a:p>
          <a:p>
            <a:pPr lvl="0"/>
            <a:r>
              <a:rPr lang="pt-PT" sz="2000" dirty="0">
                <a:solidFill>
                  <a:prstClr val="black"/>
                </a:solidFill>
              </a:rPr>
              <a:t>Sobre forças de ação e reação, podemos afirmar:</a:t>
            </a:r>
          </a:p>
          <a:p>
            <a:pPr lvl="0"/>
            <a:endParaRPr lang="pt-PT" sz="800" dirty="0">
              <a:solidFill>
                <a:prstClr val="black"/>
              </a:solidFill>
            </a:endParaRPr>
          </a:p>
          <a:p>
            <a:r>
              <a:rPr lang="pt-PT" dirty="0">
                <a:solidFill>
                  <a:prstClr val="black"/>
                </a:solidFill>
              </a:rPr>
              <a:t>I) Possuem mesmo módulo e direção, mas sentidos opostos.</a:t>
            </a:r>
            <a:endParaRPr lang="pt-PT" dirty="0">
              <a:solidFill>
                <a:schemeClr val="tx1"/>
              </a:solidFill>
            </a:endParaRPr>
          </a:p>
          <a:p>
            <a:pPr lvl="0"/>
            <a:endParaRPr lang="pt-PT" sz="800" dirty="0">
              <a:solidFill>
                <a:schemeClr val="tx1"/>
              </a:solidFill>
            </a:endParaRPr>
          </a:p>
          <a:p>
            <a:pPr lvl="0"/>
            <a:r>
              <a:rPr lang="pt-PT" dirty="0">
                <a:solidFill>
                  <a:schemeClr val="tx1"/>
                </a:solidFill>
              </a:rPr>
              <a:t>II) Não atuam no mesmo corpo, por isso, nunca se cancelam.</a:t>
            </a:r>
          </a:p>
          <a:p>
            <a:pPr lvl="0"/>
            <a:endParaRPr lang="pt-PT" sz="800" dirty="0">
              <a:solidFill>
                <a:schemeClr val="tx1"/>
              </a:solidFill>
            </a:endParaRPr>
          </a:p>
          <a:p>
            <a:pPr lvl="0"/>
            <a:r>
              <a:rPr lang="pt-PT" dirty="0">
                <a:solidFill>
                  <a:schemeClr val="tx1"/>
                </a:solidFill>
              </a:rPr>
              <a:t>III) Peso e Normal são um exemplo clássico dessa interação.</a:t>
            </a:r>
          </a:p>
          <a:p>
            <a:pPr lvl="0"/>
            <a:endParaRPr lang="pt-PT" sz="8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Apenas 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 e 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 e III.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II e III.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I, II e III.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PT" dirty="0">
              <a:solidFill>
                <a:schemeClr val="tx1"/>
              </a:solidFill>
            </a:endParaRPr>
          </a:p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14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88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Trabalho 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302327" y="1645920"/>
            <a:ext cx="479367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8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Se a força que atua sobre um corpo for variável, o trabalho será definido como</a:t>
            </a:r>
          </a:p>
          <a:p>
            <a:endParaRPr lang="pt-PT" sz="8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o produto escalar da força pelo deslocamento do corpo.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inclinação do gráfico de força por posição.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área do gráfico de força por posição.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razão da força pelo deslocamento.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o produto escalar da força pela velocidade.</a:t>
            </a:r>
            <a:endParaRPr lang="pt-BR" sz="2000" dirty="0">
              <a:solidFill>
                <a:prstClr val="black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5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C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15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05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Colisão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Quando os corpos permanecem juntos, grudados, após a colisão, ocorrendo a maior perda de energia, a colisão é chamada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Inelástica.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Moderada.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Perfeitamente 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Perfeitamente Inelástica.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E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16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4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dirty="0">
                <a:solidFill>
                  <a:schemeClr val="tx1"/>
                </a:solidFill>
              </a:rPr>
              <a:t>Unidades de Medida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No Sistema Internacional de Unidades e Medidas (S.I), o comprimento, o tempo e a massa, são dados, respectivamente, em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quilometro, hora, grama</a:t>
            </a:r>
            <a:endParaRPr lang="pt-PT" sz="2400" baseline="300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metro, minuto, quilograma</a:t>
            </a:r>
            <a:endParaRPr lang="pt-PT" sz="2400" baseline="300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centímetro, hora, miligrama</a:t>
            </a:r>
            <a:endParaRPr lang="pt-PT" sz="2400" baseline="300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metro, segundo, quilograma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milímetro, minuto, miligrama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D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17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0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olha 1">
            <a:hlinkClick r:id="rId3" action="ppaction://hlinksldjump"/>
            <a:extLst>
              <a:ext uri="{FF2B5EF4-FFF2-40B4-BE49-F238E27FC236}">
                <a16:creationId xmlns:a16="http://schemas.microsoft.com/office/drawing/2014/main" id="{CE9311AB-9947-4030-9B7F-8B87FE627392}"/>
              </a:ext>
            </a:extLst>
          </p:cNvPr>
          <p:cNvSpPr/>
          <p:nvPr/>
        </p:nvSpPr>
        <p:spPr>
          <a:xfrm>
            <a:off x="2837655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</a:t>
            </a:r>
            <a:endParaRPr lang="pt-BR" b="1" dirty="0"/>
          </a:p>
        </p:txBody>
      </p:sp>
      <p:sp>
        <p:nvSpPr>
          <p:cNvPr id="217" name="Bolha 2">
            <a:hlinkClick r:id="rId4" action="ppaction://hlinksldjump"/>
            <a:extLst>
              <a:ext uri="{FF2B5EF4-FFF2-40B4-BE49-F238E27FC236}">
                <a16:creationId xmlns:a16="http://schemas.microsoft.com/office/drawing/2014/main" id="{065D61E3-5A7B-43F6-8048-042AA7790741}"/>
              </a:ext>
            </a:extLst>
          </p:cNvPr>
          <p:cNvSpPr/>
          <p:nvPr/>
        </p:nvSpPr>
        <p:spPr>
          <a:xfrm>
            <a:off x="3470708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</a:t>
            </a:r>
            <a:endParaRPr lang="pt-BR" sz="1600" b="1" dirty="0"/>
          </a:p>
        </p:txBody>
      </p:sp>
      <p:sp>
        <p:nvSpPr>
          <p:cNvPr id="218" name="Bolha 3">
            <a:hlinkClick r:id="rId5" action="ppaction://hlinksldjump"/>
            <a:extLst>
              <a:ext uri="{FF2B5EF4-FFF2-40B4-BE49-F238E27FC236}">
                <a16:creationId xmlns:a16="http://schemas.microsoft.com/office/drawing/2014/main" id="{1E49E6FF-656B-4B08-8E81-F2EF79B25BBB}"/>
              </a:ext>
            </a:extLst>
          </p:cNvPr>
          <p:cNvSpPr/>
          <p:nvPr/>
        </p:nvSpPr>
        <p:spPr>
          <a:xfrm>
            <a:off x="4100775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</a:t>
            </a:r>
            <a:endParaRPr lang="pt-BR" sz="1600" b="1" dirty="0"/>
          </a:p>
        </p:txBody>
      </p:sp>
      <p:sp>
        <p:nvSpPr>
          <p:cNvPr id="219" name="Bolha 4">
            <a:hlinkClick r:id="rId6" action="ppaction://hlinksldjump"/>
            <a:extLst>
              <a:ext uri="{FF2B5EF4-FFF2-40B4-BE49-F238E27FC236}">
                <a16:creationId xmlns:a16="http://schemas.microsoft.com/office/drawing/2014/main" id="{374B38B8-D891-4A34-A9EB-5724FEFAA2C0}"/>
              </a:ext>
            </a:extLst>
          </p:cNvPr>
          <p:cNvSpPr/>
          <p:nvPr/>
        </p:nvSpPr>
        <p:spPr>
          <a:xfrm>
            <a:off x="4728626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4</a:t>
            </a:r>
            <a:endParaRPr lang="pt-BR" sz="1600" b="1" dirty="0"/>
          </a:p>
        </p:txBody>
      </p:sp>
      <p:sp>
        <p:nvSpPr>
          <p:cNvPr id="220" name="Bolha 5">
            <a:hlinkClick r:id="rId7" action="ppaction://hlinksldjump"/>
            <a:extLst>
              <a:ext uri="{FF2B5EF4-FFF2-40B4-BE49-F238E27FC236}">
                <a16:creationId xmlns:a16="http://schemas.microsoft.com/office/drawing/2014/main" id="{C976240C-2599-4DCF-B1A8-0072B0528C83}"/>
              </a:ext>
            </a:extLst>
          </p:cNvPr>
          <p:cNvSpPr/>
          <p:nvPr/>
        </p:nvSpPr>
        <p:spPr>
          <a:xfrm>
            <a:off x="5361679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5</a:t>
            </a:r>
            <a:endParaRPr lang="pt-BR" sz="1600" b="1" dirty="0"/>
          </a:p>
        </p:txBody>
      </p:sp>
      <p:sp>
        <p:nvSpPr>
          <p:cNvPr id="221" name="Bolha 6">
            <a:hlinkClick r:id="rId8" action="ppaction://hlinksldjump"/>
            <a:extLst>
              <a:ext uri="{FF2B5EF4-FFF2-40B4-BE49-F238E27FC236}">
                <a16:creationId xmlns:a16="http://schemas.microsoft.com/office/drawing/2014/main" id="{CF5774DE-BFFD-4804-B458-A3AC6154CA74}"/>
              </a:ext>
            </a:extLst>
          </p:cNvPr>
          <p:cNvSpPr/>
          <p:nvPr/>
        </p:nvSpPr>
        <p:spPr>
          <a:xfrm>
            <a:off x="5988783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6</a:t>
            </a:r>
            <a:endParaRPr lang="pt-BR" sz="1600" b="1" dirty="0"/>
          </a:p>
        </p:txBody>
      </p:sp>
      <p:sp>
        <p:nvSpPr>
          <p:cNvPr id="222" name="Bolha 7">
            <a:hlinkClick r:id="rId9" action="ppaction://hlinksldjump"/>
            <a:extLst>
              <a:ext uri="{FF2B5EF4-FFF2-40B4-BE49-F238E27FC236}">
                <a16:creationId xmlns:a16="http://schemas.microsoft.com/office/drawing/2014/main" id="{1D2595FD-63C0-4E8B-A8DB-F5C54765656F}"/>
              </a:ext>
            </a:extLst>
          </p:cNvPr>
          <p:cNvSpPr/>
          <p:nvPr/>
        </p:nvSpPr>
        <p:spPr>
          <a:xfrm>
            <a:off x="6609672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7</a:t>
            </a:r>
            <a:endParaRPr lang="pt-BR" sz="1600" b="1" dirty="0"/>
          </a:p>
        </p:txBody>
      </p:sp>
      <p:sp>
        <p:nvSpPr>
          <p:cNvPr id="223" name="Bolha 8">
            <a:hlinkClick r:id="rId10" action="ppaction://hlinksldjump"/>
            <a:extLst>
              <a:ext uri="{FF2B5EF4-FFF2-40B4-BE49-F238E27FC236}">
                <a16:creationId xmlns:a16="http://schemas.microsoft.com/office/drawing/2014/main" id="{EB0234EA-2FC4-4D42-A28A-2E84C5DD27BE}"/>
              </a:ext>
            </a:extLst>
          </p:cNvPr>
          <p:cNvSpPr/>
          <p:nvPr/>
        </p:nvSpPr>
        <p:spPr>
          <a:xfrm>
            <a:off x="7219272" y="-4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8</a:t>
            </a:r>
            <a:endParaRPr lang="pt-BR" sz="1600" b="1" dirty="0"/>
          </a:p>
        </p:txBody>
      </p:sp>
      <p:sp>
        <p:nvSpPr>
          <p:cNvPr id="224" name="Bolha 9">
            <a:hlinkClick r:id="rId11" action="ppaction://hlinksldjump"/>
            <a:extLst>
              <a:ext uri="{FF2B5EF4-FFF2-40B4-BE49-F238E27FC236}">
                <a16:creationId xmlns:a16="http://schemas.microsoft.com/office/drawing/2014/main" id="{778F6E7C-8AE7-4F11-B80F-316840748948}"/>
              </a:ext>
            </a:extLst>
          </p:cNvPr>
          <p:cNvSpPr/>
          <p:nvPr/>
        </p:nvSpPr>
        <p:spPr>
          <a:xfrm>
            <a:off x="7825348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9</a:t>
            </a:r>
            <a:endParaRPr lang="pt-BR" sz="1600" b="1" dirty="0"/>
          </a:p>
        </p:txBody>
      </p:sp>
      <p:sp>
        <p:nvSpPr>
          <p:cNvPr id="225" name="Bolha 10">
            <a:hlinkClick r:id="rId12" action="ppaction://hlinksldjump"/>
            <a:extLst>
              <a:ext uri="{FF2B5EF4-FFF2-40B4-BE49-F238E27FC236}">
                <a16:creationId xmlns:a16="http://schemas.microsoft.com/office/drawing/2014/main" id="{C6DC273C-0A79-418B-A7AC-D35A80447CDA}"/>
              </a:ext>
            </a:extLst>
          </p:cNvPr>
          <p:cNvSpPr/>
          <p:nvPr/>
        </p:nvSpPr>
        <p:spPr>
          <a:xfrm>
            <a:off x="8461408" y="-46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81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10</a:t>
            </a:r>
            <a:endParaRPr lang="pt-BR" b="1" dirty="0"/>
          </a:p>
        </p:txBody>
      </p:sp>
      <p:sp>
        <p:nvSpPr>
          <p:cNvPr id="226" name="Bolha 11">
            <a:hlinkClick r:id="rId13" action="ppaction://hlinksldjump"/>
            <a:extLst>
              <a:ext uri="{FF2B5EF4-FFF2-40B4-BE49-F238E27FC236}">
                <a16:creationId xmlns:a16="http://schemas.microsoft.com/office/drawing/2014/main" id="{484517CE-36F3-4F76-A0F9-E929C30813B8}"/>
              </a:ext>
            </a:extLst>
          </p:cNvPr>
          <p:cNvSpPr/>
          <p:nvPr/>
        </p:nvSpPr>
        <p:spPr>
          <a:xfrm>
            <a:off x="2874038" y="66394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11</a:t>
            </a:r>
            <a:endParaRPr lang="pt-BR" sz="1600" b="1" dirty="0"/>
          </a:p>
        </p:txBody>
      </p:sp>
      <p:sp>
        <p:nvSpPr>
          <p:cNvPr id="227" name="Bolha 12">
            <a:hlinkClick r:id="rId14" action="ppaction://hlinksldjump"/>
            <a:extLst>
              <a:ext uri="{FF2B5EF4-FFF2-40B4-BE49-F238E27FC236}">
                <a16:creationId xmlns:a16="http://schemas.microsoft.com/office/drawing/2014/main" id="{664920D4-B3D9-4B29-9D94-5558382C99E9}"/>
              </a:ext>
            </a:extLst>
          </p:cNvPr>
          <p:cNvSpPr/>
          <p:nvPr/>
        </p:nvSpPr>
        <p:spPr>
          <a:xfrm>
            <a:off x="3487995" y="66394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12</a:t>
            </a:r>
            <a:endParaRPr lang="pt-BR" sz="1600" b="1" dirty="0"/>
          </a:p>
        </p:txBody>
      </p:sp>
      <p:sp>
        <p:nvSpPr>
          <p:cNvPr id="228" name="Bolha 13">
            <a:hlinkClick r:id="rId15" action="ppaction://hlinksldjump"/>
            <a:extLst>
              <a:ext uri="{FF2B5EF4-FFF2-40B4-BE49-F238E27FC236}">
                <a16:creationId xmlns:a16="http://schemas.microsoft.com/office/drawing/2014/main" id="{2704E659-E16A-47DB-B1B7-FB22380F5CC1}"/>
              </a:ext>
            </a:extLst>
          </p:cNvPr>
          <p:cNvSpPr/>
          <p:nvPr/>
        </p:nvSpPr>
        <p:spPr>
          <a:xfrm>
            <a:off x="4127196" y="66394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13</a:t>
            </a:r>
            <a:endParaRPr lang="pt-BR" sz="1600" b="1" dirty="0"/>
          </a:p>
        </p:txBody>
      </p:sp>
      <p:sp>
        <p:nvSpPr>
          <p:cNvPr id="229" name="Bolha 14">
            <a:hlinkClick r:id="rId16" action="ppaction://hlinksldjump"/>
            <a:extLst>
              <a:ext uri="{FF2B5EF4-FFF2-40B4-BE49-F238E27FC236}">
                <a16:creationId xmlns:a16="http://schemas.microsoft.com/office/drawing/2014/main" id="{39B6554E-0F77-4893-9BC3-2EF202FA57CD}"/>
              </a:ext>
            </a:extLst>
          </p:cNvPr>
          <p:cNvSpPr/>
          <p:nvPr/>
        </p:nvSpPr>
        <p:spPr>
          <a:xfrm>
            <a:off x="4743169" y="664672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14</a:t>
            </a:r>
            <a:endParaRPr lang="pt-BR" sz="1600" b="1" dirty="0"/>
          </a:p>
        </p:txBody>
      </p:sp>
      <p:sp>
        <p:nvSpPr>
          <p:cNvPr id="230" name="Bolha 15">
            <a:hlinkClick r:id="rId17" action="ppaction://hlinksldjump"/>
            <a:extLst>
              <a:ext uri="{FF2B5EF4-FFF2-40B4-BE49-F238E27FC236}">
                <a16:creationId xmlns:a16="http://schemas.microsoft.com/office/drawing/2014/main" id="{4D5F3D41-4BA4-40F5-B77F-BEB9C91ADB61}"/>
              </a:ext>
            </a:extLst>
          </p:cNvPr>
          <p:cNvSpPr/>
          <p:nvPr/>
        </p:nvSpPr>
        <p:spPr>
          <a:xfrm>
            <a:off x="5378887" y="66394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15</a:t>
            </a:r>
            <a:endParaRPr lang="pt-BR" sz="1600" b="1" dirty="0"/>
          </a:p>
        </p:txBody>
      </p:sp>
      <p:sp>
        <p:nvSpPr>
          <p:cNvPr id="231" name="Bolha 16">
            <a:hlinkClick r:id="rId18" action="ppaction://hlinksldjump"/>
            <a:extLst>
              <a:ext uri="{FF2B5EF4-FFF2-40B4-BE49-F238E27FC236}">
                <a16:creationId xmlns:a16="http://schemas.microsoft.com/office/drawing/2014/main" id="{0D81175A-E1B9-4B78-B060-F8654E86FEDC}"/>
              </a:ext>
            </a:extLst>
          </p:cNvPr>
          <p:cNvSpPr/>
          <p:nvPr/>
        </p:nvSpPr>
        <p:spPr>
          <a:xfrm>
            <a:off x="6002519" y="66394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16</a:t>
            </a:r>
            <a:endParaRPr lang="pt-BR" sz="1600" b="1" dirty="0"/>
          </a:p>
        </p:txBody>
      </p:sp>
      <p:sp>
        <p:nvSpPr>
          <p:cNvPr id="232" name="Bolha 17">
            <a:hlinkClick r:id="rId19" action="ppaction://hlinksldjump"/>
            <a:extLst>
              <a:ext uri="{FF2B5EF4-FFF2-40B4-BE49-F238E27FC236}">
                <a16:creationId xmlns:a16="http://schemas.microsoft.com/office/drawing/2014/main" id="{4D4F9FE1-AEB0-4EEF-97DF-A41762239A6E}"/>
              </a:ext>
            </a:extLst>
          </p:cNvPr>
          <p:cNvSpPr/>
          <p:nvPr/>
        </p:nvSpPr>
        <p:spPr>
          <a:xfrm>
            <a:off x="6626151" y="66394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17</a:t>
            </a:r>
            <a:endParaRPr lang="pt-BR" sz="1600" b="1" dirty="0"/>
          </a:p>
        </p:txBody>
      </p:sp>
      <p:sp>
        <p:nvSpPr>
          <p:cNvPr id="233" name="Bolha 18">
            <a:hlinkClick r:id="rId20" action="ppaction://hlinksldjump"/>
            <a:extLst>
              <a:ext uri="{FF2B5EF4-FFF2-40B4-BE49-F238E27FC236}">
                <a16:creationId xmlns:a16="http://schemas.microsoft.com/office/drawing/2014/main" id="{8F47D38B-1599-4715-ACC8-06DEC1D5DD3B}"/>
              </a:ext>
            </a:extLst>
          </p:cNvPr>
          <p:cNvSpPr/>
          <p:nvPr/>
        </p:nvSpPr>
        <p:spPr>
          <a:xfrm>
            <a:off x="7247600" y="668777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18</a:t>
            </a:r>
            <a:endParaRPr lang="pt-BR" sz="1600" b="1" dirty="0"/>
          </a:p>
        </p:txBody>
      </p:sp>
      <p:sp>
        <p:nvSpPr>
          <p:cNvPr id="234" name="Bolha 19">
            <a:hlinkClick r:id="rId21" action="ppaction://hlinksldjump"/>
            <a:extLst>
              <a:ext uri="{FF2B5EF4-FFF2-40B4-BE49-F238E27FC236}">
                <a16:creationId xmlns:a16="http://schemas.microsoft.com/office/drawing/2014/main" id="{C946D7DF-4753-4207-AF16-B02ED7AC2A73}"/>
              </a:ext>
            </a:extLst>
          </p:cNvPr>
          <p:cNvSpPr/>
          <p:nvPr/>
        </p:nvSpPr>
        <p:spPr>
          <a:xfrm>
            <a:off x="7865550" y="66394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19</a:t>
            </a:r>
            <a:endParaRPr lang="pt-BR" sz="1600" b="1" dirty="0"/>
          </a:p>
        </p:txBody>
      </p:sp>
      <p:sp>
        <p:nvSpPr>
          <p:cNvPr id="235" name="Bolha 20">
            <a:hlinkClick r:id="rId22" action="ppaction://hlinksldjump"/>
            <a:extLst>
              <a:ext uri="{FF2B5EF4-FFF2-40B4-BE49-F238E27FC236}">
                <a16:creationId xmlns:a16="http://schemas.microsoft.com/office/drawing/2014/main" id="{475D8453-FD34-414C-B8A2-A5713F5A7D61}"/>
              </a:ext>
            </a:extLst>
          </p:cNvPr>
          <p:cNvSpPr/>
          <p:nvPr/>
        </p:nvSpPr>
        <p:spPr>
          <a:xfrm>
            <a:off x="8515131" y="66394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20</a:t>
            </a:r>
            <a:endParaRPr lang="pt-BR" sz="1600" b="1" dirty="0"/>
          </a:p>
        </p:txBody>
      </p:sp>
      <p:sp>
        <p:nvSpPr>
          <p:cNvPr id="266" name="Bolha 21">
            <a:hlinkClick r:id="rId23" action="ppaction://hlinksldjump"/>
            <a:extLst>
              <a:ext uri="{FF2B5EF4-FFF2-40B4-BE49-F238E27FC236}">
                <a16:creationId xmlns:a16="http://schemas.microsoft.com/office/drawing/2014/main" id="{F0107E43-D752-492F-A640-13201241E6B7}"/>
              </a:ext>
            </a:extLst>
          </p:cNvPr>
          <p:cNvSpPr/>
          <p:nvPr/>
        </p:nvSpPr>
        <p:spPr>
          <a:xfrm>
            <a:off x="2848504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21</a:t>
            </a:r>
            <a:endParaRPr lang="pt-BR" sz="1600" b="1" dirty="0"/>
          </a:p>
        </p:txBody>
      </p:sp>
      <p:sp>
        <p:nvSpPr>
          <p:cNvPr id="267" name="Bolha 22">
            <a:hlinkClick r:id="rId24" action="ppaction://hlinksldjump"/>
            <a:extLst>
              <a:ext uri="{FF2B5EF4-FFF2-40B4-BE49-F238E27FC236}">
                <a16:creationId xmlns:a16="http://schemas.microsoft.com/office/drawing/2014/main" id="{D7CEF039-AF11-44D5-819B-19E58DEC7176}"/>
              </a:ext>
            </a:extLst>
          </p:cNvPr>
          <p:cNvSpPr/>
          <p:nvPr/>
        </p:nvSpPr>
        <p:spPr>
          <a:xfrm>
            <a:off x="3481557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22</a:t>
            </a:r>
            <a:endParaRPr lang="pt-BR" sz="1600" b="1" dirty="0"/>
          </a:p>
        </p:txBody>
      </p:sp>
      <p:sp>
        <p:nvSpPr>
          <p:cNvPr id="268" name="Bolha 23">
            <a:hlinkClick r:id="rId25" action="ppaction://hlinksldjump"/>
            <a:extLst>
              <a:ext uri="{FF2B5EF4-FFF2-40B4-BE49-F238E27FC236}">
                <a16:creationId xmlns:a16="http://schemas.microsoft.com/office/drawing/2014/main" id="{F871DD05-C8C4-4D41-8FB0-1EF0944BC424}"/>
              </a:ext>
            </a:extLst>
          </p:cNvPr>
          <p:cNvSpPr/>
          <p:nvPr/>
        </p:nvSpPr>
        <p:spPr>
          <a:xfrm>
            <a:off x="4111624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23</a:t>
            </a:r>
            <a:endParaRPr lang="pt-BR" sz="1600" b="1" dirty="0"/>
          </a:p>
        </p:txBody>
      </p:sp>
      <p:sp>
        <p:nvSpPr>
          <p:cNvPr id="269" name="Bolha 24">
            <a:hlinkClick r:id="rId26" action="ppaction://hlinksldjump"/>
            <a:extLst>
              <a:ext uri="{FF2B5EF4-FFF2-40B4-BE49-F238E27FC236}">
                <a16:creationId xmlns:a16="http://schemas.microsoft.com/office/drawing/2014/main" id="{FDE0999A-DE2F-4EE8-BC3D-9877C7DAB30F}"/>
              </a:ext>
            </a:extLst>
          </p:cNvPr>
          <p:cNvSpPr/>
          <p:nvPr/>
        </p:nvSpPr>
        <p:spPr>
          <a:xfrm>
            <a:off x="4739475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24</a:t>
            </a:r>
            <a:endParaRPr lang="pt-BR" sz="1600" b="1" dirty="0"/>
          </a:p>
        </p:txBody>
      </p:sp>
      <p:sp>
        <p:nvSpPr>
          <p:cNvPr id="270" name="Bolha 25">
            <a:hlinkClick r:id="rId27" action="ppaction://hlinksldjump"/>
            <a:extLst>
              <a:ext uri="{FF2B5EF4-FFF2-40B4-BE49-F238E27FC236}">
                <a16:creationId xmlns:a16="http://schemas.microsoft.com/office/drawing/2014/main" id="{B9B6233B-EB4A-46AF-9F65-FA6DB2568802}"/>
              </a:ext>
            </a:extLst>
          </p:cNvPr>
          <p:cNvSpPr/>
          <p:nvPr/>
        </p:nvSpPr>
        <p:spPr>
          <a:xfrm>
            <a:off x="5372528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25</a:t>
            </a:r>
            <a:endParaRPr lang="pt-BR" sz="1600" b="1" dirty="0"/>
          </a:p>
        </p:txBody>
      </p:sp>
      <p:sp>
        <p:nvSpPr>
          <p:cNvPr id="271" name="Bolha 26">
            <a:hlinkClick r:id="rId28" action="ppaction://hlinksldjump"/>
            <a:extLst>
              <a:ext uri="{FF2B5EF4-FFF2-40B4-BE49-F238E27FC236}">
                <a16:creationId xmlns:a16="http://schemas.microsoft.com/office/drawing/2014/main" id="{7E9F9AFF-7120-4398-8447-77F383AB9A42}"/>
              </a:ext>
            </a:extLst>
          </p:cNvPr>
          <p:cNvSpPr/>
          <p:nvPr/>
        </p:nvSpPr>
        <p:spPr>
          <a:xfrm>
            <a:off x="5999632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26</a:t>
            </a:r>
            <a:endParaRPr lang="pt-BR" sz="1600" b="1" dirty="0"/>
          </a:p>
        </p:txBody>
      </p:sp>
      <p:sp>
        <p:nvSpPr>
          <p:cNvPr id="272" name="Bolha 27">
            <a:hlinkClick r:id="rId29" action="ppaction://hlinksldjump"/>
            <a:extLst>
              <a:ext uri="{FF2B5EF4-FFF2-40B4-BE49-F238E27FC236}">
                <a16:creationId xmlns:a16="http://schemas.microsoft.com/office/drawing/2014/main" id="{320F849A-0090-4F22-B815-A9E01A29FEC7}"/>
              </a:ext>
            </a:extLst>
          </p:cNvPr>
          <p:cNvSpPr/>
          <p:nvPr/>
        </p:nvSpPr>
        <p:spPr>
          <a:xfrm>
            <a:off x="6620521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27</a:t>
            </a:r>
            <a:endParaRPr lang="pt-BR" sz="1600" b="1" dirty="0"/>
          </a:p>
        </p:txBody>
      </p:sp>
      <p:sp>
        <p:nvSpPr>
          <p:cNvPr id="273" name="Bolha 28">
            <a:hlinkClick r:id="rId30" action="ppaction://hlinksldjump"/>
            <a:extLst>
              <a:ext uri="{FF2B5EF4-FFF2-40B4-BE49-F238E27FC236}">
                <a16:creationId xmlns:a16="http://schemas.microsoft.com/office/drawing/2014/main" id="{9933D9D5-27C7-4144-B1E1-800EBB19BE90}"/>
              </a:ext>
            </a:extLst>
          </p:cNvPr>
          <p:cNvSpPr/>
          <p:nvPr/>
        </p:nvSpPr>
        <p:spPr>
          <a:xfrm>
            <a:off x="7230121" y="1378928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28</a:t>
            </a:r>
            <a:endParaRPr lang="pt-BR" sz="1600" b="1" dirty="0"/>
          </a:p>
        </p:txBody>
      </p:sp>
      <p:sp>
        <p:nvSpPr>
          <p:cNvPr id="274" name="Bolha 29">
            <a:hlinkClick r:id="rId31" action="ppaction://hlinksldjump"/>
            <a:extLst>
              <a:ext uri="{FF2B5EF4-FFF2-40B4-BE49-F238E27FC236}">
                <a16:creationId xmlns:a16="http://schemas.microsoft.com/office/drawing/2014/main" id="{246F29E3-25A1-4C0E-A2BE-86BA8A0086CD}"/>
              </a:ext>
            </a:extLst>
          </p:cNvPr>
          <p:cNvSpPr/>
          <p:nvPr/>
        </p:nvSpPr>
        <p:spPr>
          <a:xfrm>
            <a:off x="7836197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29</a:t>
            </a:r>
            <a:endParaRPr lang="pt-BR" sz="1600" b="1" dirty="0"/>
          </a:p>
        </p:txBody>
      </p:sp>
      <p:sp>
        <p:nvSpPr>
          <p:cNvPr id="275" name="Bolha 30">
            <a:hlinkClick r:id="rId32" action="ppaction://hlinksldjump"/>
            <a:extLst>
              <a:ext uri="{FF2B5EF4-FFF2-40B4-BE49-F238E27FC236}">
                <a16:creationId xmlns:a16="http://schemas.microsoft.com/office/drawing/2014/main" id="{B98A8A23-2BBF-4B14-8F03-A2932123F63E}"/>
              </a:ext>
            </a:extLst>
          </p:cNvPr>
          <p:cNvSpPr/>
          <p:nvPr/>
        </p:nvSpPr>
        <p:spPr>
          <a:xfrm>
            <a:off x="8453962" y="1374723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30</a:t>
            </a:r>
            <a:endParaRPr lang="pt-BR" sz="1600" b="1" dirty="0"/>
          </a:p>
        </p:txBody>
      </p:sp>
      <p:sp>
        <p:nvSpPr>
          <p:cNvPr id="276" name="Bolha 31">
            <a:hlinkClick r:id="rId33" action="ppaction://hlinksldjump"/>
            <a:extLst>
              <a:ext uri="{FF2B5EF4-FFF2-40B4-BE49-F238E27FC236}">
                <a16:creationId xmlns:a16="http://schemas.microsoft.com/office/drawing/2014/main" id="{92C99EE9-749C-4EBF-A1A4-026EEEFB6497}"/>
              </a:ext>
            </a:extLst>
          </p:cNvPr>
          <p:cNvSpPr/>
          <p:nvPr/>
        </p:nvSpPr>
        <p:spPr>
          <a:xfrm>
            <a:off x="2931681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31</a:t>
            </a:r>
            <a:endParaRPr lang="pt-BR" sz="1600" b="1" dirty="0"/>
          </a:p>
        </p:txBody>
      </p:sp>
      <p:sp>
        <p:nvSpPr>
          <p:cNvPr id="277" name="Bolha 32">
            <a:hlinkClick r:id="rId34" action="ppaction://hlinksldjump"/>
            <a:extLst>
              <a:ext uri="{FF2B5EF4-FFF2-40B4-BE49-F238E27FC236}">
                <a16:creationId xmlns:a16="http://schemas.microsoft.com/office/drawing/2014/main" id="{C401E0DA-A7B6-4B4B-A30F-AF7ACD117512}"/>
              </a:ext>
            </a:extLst>
          </p:cNvPr>
          <p:cNvSpPr/>
          <p:nvPr/>
        </p:nvSpPr>
        <p:spPr>
          <a:xfrm>
            <a:off x="3564734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32</a:t>
            </a:r>
            <a:endParaRPr lang="pt-BR" sz="1600" b="1" dirty="0"/>
          </a:p>
        </p:txBody>
      </p:sp>
      <p:sp>
        <p:nvSpPr>
          <p:cNvPr id="278" name="Bolha 33">
            <a:hlinkClick r:id="rId35" action="ppaction://hlinksldjump"/>
            <a:extLst>
              <a:ext uri="{FF2B5EF4-FFF2-40B4-BE49-F238E27FC236}">
                <a16:creationId xmlns:a16="http://schemas.microsoft.com/office/drawing/2014/main" id="{CA3A3E23-49E3-49EE-8D26-7D14D9D3800F}"/>
              </a:ext>
            </a:extLst>
          </p:cNvPr>
          <p:cNvSpPr/>
          <p:nvPr/>
        </p:nvSpPr>
        <p:spPr>
          <a:xfrm>
            <a:off x="4194801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33</a:t>
            </a:r>
            <a:endParaRPr lang="pt-BR" sz="1600" b="1" dirty="0"/>
          </a:p>
        </p:txBody>
      </p:sp>
      <p:sp>
        <p:nvSpPr>
          <p:cNvPr id="279" name="Bolha 34">
            <a:hlinkClick r:id="rId36" action="ppaction://hlinksldjump"/>
            <a:extLst>
              <a:ext uri="{FF2B5EF4-FFF2-40B4-BE49-F238E27FC236}">
                <a16:creationId xmlns:a16="http://schemas.microsoft.com/office/drawing/2014/main" id="{A2EDDC39-6C7E-4BFD-AFAE-38E679C5846F}"/>
              </a:ext>
            </a:extLst>
          </p:cNvPr>
          <p:cNvSpPr/>
          <p:nvPr/>
        </p:nvSpPr>
        <p:spPr>
          <a:xfrm>
            <a:off x="4822652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34</a:t>
            </a:r>
            <a:endParaRPr lang="pt-BR" sz="1600" b="1" dirty="0"/>
          </a:p>
        </p:txBody>
      </p:sp>
      <p:sp>
        <p:nvSpPr>
          <p:cNvPr id="280" name="Bolha 35">
            <a:hlinkClick r:id="rId37" action="ppaction://hlinksldjump"/>
            <a:extLst>
              <a:ext uri="{FF2B5EF4-FFF2-40B4-BE49-F238E27FC236}">
                <a16:creationId xmlns:a16="http://schemas.microsoft.com/office/drawing/2014/main" id="{F9FCD68F-705B-442E-89F9-1ECCDD6CE659}"/>
              </a:ext>
            </a:extLst>
          </p:cNvPr>
          <p:cNvSpPr/>
          <p:nvPr/>
        </p:nvSpPr>
        <p:spPr>
          <a:xfrm>
            <a:off x="5455705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35</a:t>
            </a:r>
            <a:endParaRPr lang="pt-BR" sz="1600" b="1" dirty="0"/>
          </a:p>
        </p:txBody>
      </p:sp>
      <p:sp>
        <p:nvSpPr>
          <p:cNvPr id="281" name="Bolha 36">
            <a:hlinkClick r:id="rId38" action="ppaction://hlinksldjump"/>
            <a:extLst>
              <a:ext uri="{FF2B5EF4-FFF2-40B4-BE49-F238E27FC236}">
                <a16:creationId xmlns:a16="http://schemas.microsoft.com/office/drawing/2014/main" id="{050828C4-68F8-4605-9E0F-D30990958321}"/>
              </a:ext>
            </a:extLst>
          </p:cNvPr>
          <p:cNvSpPr/>
          <p:nvPr/>
        </p:nvSpPr>
        <p:spPr>
          <a:xfrm>
            <a:off x="6082809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36</a:t>
            </a:r>
            <a:endParaRPr lang="pt-BR" sz="1600" b="1" dirty="0"/>
          </a:p>
        </p:txBody>
      </p:sp>
      <p:sp>
        <p:nvSpPr>
          <p:cNvPr id="282" name="Bolha 37">
            <a:hlinkClick r:id="rId39" action="ppaction://hlinksldjump"/>
            <a:extLst>
              <a:ext uri="{FF2B5EF4-FFF2-40B4-BE49-F238E27FC236}">
                <a16:creationId xmlns:a16="http://schemas.microsoft.com/office/drawing/2014/main" id="{9E2E0AFC-2316-4EC5-B83C-82AD76E00FA1}"/>
              </a:ext>
            </a:extLst>
          </p:cNvPr>
          <p:cNvSpPr/>
          <p:nvPr/>
        </p:nvSpPr>
        <p:spPr>
          <a:xfrm>
            <a:off x="6703698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37</a:t>
            </a:r>
            <a:endParaRPr lang="pt-BR" sz="1600" b="1" dirty="0"/>
          </a:p>
        </p:txBody>
      </p:sp>
      <p:sp>
        <p:nvSpPr>
          <p:cNvPr id="283" name="Bolha 38">
            <a:hlinkClick r:id="rId40" action="ppaction://hlinksldjump"/>
            <a:extLst>
              <a:ext uri="{FF2B5EF4-FFF2-40B4-BE49-F238E27FC236}">
                <a16:creationId xmlns:a16="http://schemas.microsoft.com/office/drawing/2014/main" id="{55D8EEB2-A1CE-4F6D-9E0C-A8263509516B}"/>
              </a:ext>
            </a:extLst>
          </p:cNvPr>
          <p:cNvSpPr/>
          <p:nvPr/>
        </p:nvSpPr>
        <p:spPr>
          <a:xfrm>
            <a:off x="7313298" y="2048224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38</a:t>
            </a:r>
            <a:endParaRPr lang="pt-BR" sz="1600" b="1" dirty="0"/>
          </a:p>
        </p:txBody>
      </p:sp>
      <p:sp>
        <p:nvSpPr>
          <p:cNvPr id="284" name="Bolha 39">
            <a:hlinkClick r:id="rId41" action="ppaction://hlinksldjump"/>
            <a:extLst>
              <a:ext uri="{FF2B5EF4-FFF2-40B4-BE49-F238E27FC236}">
                <a16:creationId xmlns:a16="http://schemas.microsoft.com/office/drawing/2014/main" id="{AD28D3AF-D312-4187-ADFF-28F480250B96}"/>
              </a:ext>
            </a:extLst>
          </p:cNvPr>
          <p:cNvSpPr/>
          <p:nvPr/>
        </p:nvSpPr>
        <p:spPr>
          <a:xfrm>
            <a:off x="7919374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39</a:t>
            </a:r>
            <a:endParaRPr lang="pt-BR" sz="1600" b="1" dirty="0"/>
          </a:p>
        </p:txBody>
      </p:sp>
      <p:sp>
        <p:nvSpPr>
          <p:cNvPr id="285" name="Bolha 40">
            <a:hlinkClick r:id="rId42" action="ppaction://hlinksldjump"/>
            <a:extLst>
              <a:ext uri="{FF2B5EF4-FFF2-40B4-BE49-F238E27FC236}">
                <a16:creationId xmlns:a16="http://schemas.microsoft.com/office/drawing/2014/main" id="{95F29027-6F0B-4A68-9C88-BC50CD232A6B}"/>
              </a:ext>
            </a:extLst>
          </p:cNvPr>
          <p:cNvSpPr/>
          <p:nvPr/>
        </p:nvSpPr>
        <p:spPr>
          <a:xfrm>
            <a:off x="8525450" y="2044019"/>
            <a:ext cx="576000" cy="576000"/>
          </a:xfrm>
          <a:prstGeom prst="wedgeEllipseCallout">
            <a:avLst/>
          </a:prstGeom>
          <a:gradFill flip="none" rotWithShape="1">
            <a:gsLst>
              <a:gs pos="0">
                <a:srgbClr val="BE78AF">
                  <a:shade val="30000"/>
                  <a:satMod val="115000"/>
                </a:srgbClr>
              </a:gs>
              <a:gs pos="50000">
                <a:srgbClr val="BE78AF">
                  <a:shade val="67500"/>
                  <a:satMod val="115000"/>
                </a:srgbClr>
              </a:gs>
              <a:gs pos="100000">
                <a:srgbClr val="BE78A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/>
              <a:t>40</a:t>
            </a:r>
            <a:endParaRPr lang="pt-BR" sz="1600" b="1" dirty="0"/>
          </a:p>
        </p:txBody>
      </p:sp>
      <p:pic>
        <p:nvPicPr>
          <p:cNvPr id="169" name="Inicio Vm">
            <a:extLst>
              <a:ext uri="{FF2B5EF4-FFF2-40B4-BE49-F238E27FC236}">
                <a16:creationId xmlns:a16="http://schemas.microsoft.com/office/drawing/2014/main" id="{E79C2928-312F-41BF-9D8C-6AC6A3F49E32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72" y="2225141"/>
            <a:ext cx="946085" cy="1141154"/>
          </a:xfrm>
          <a:prstGeom prst="rect">
            <a:avLst/>
          </a:prstGeom>
        </p:spPr>
      </p:pic>
      <p:pic>
        <p:nvPicPr>
          <p:cNvPr id="24" name="Buraco Vm B1">
            <a:extLst>
              <a:ext uri="{FF2B5EF4-FFF2-40B4-BE49-F238E27FC236}">
                <a16:creationId xmlns:a16="http://schemas.microsoft.com/office/drawing/2014/main" id="{728E3A94-9F57-43AA-A129-9F59B378C2A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3330871" y="3010817"/>
            <a:ext cx="659959" cy="523602"/>
          </a:xfrm>
          <a:prstGeom prst="rect">
            <a:avLst/>
          </a:prstGeom>
          <a:solidFill>
            <a:srgbClr val="000000">
              <a:alpha val="0"/>
            </a:srgbClr>
          </a:solidFill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7" name="Buraco Vm A2">
            <a:extLst>
              <a:ext uri="{FF2B5EF4-FFF2-40B4-BE49-F238E27FC236}">
                <a16:creationId xmlns:a16="http://schemas.microsoft.com/office/drawing/2014/main" id="{FC04ABA4-645C-4F8C-B885-AA7F6917115B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2437593" y="3255605"/>
            <a:ext cx="724228" cy="542893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38" name="Buraco Vm B3">
            <a:extLst>
              <a:ext uri="{FF2B5EF4-FFF2-40B4-BE49-F238E27FC236}">
                <a16:creationId xmlns:a16="http://schemas.microsoft.com/office/drawing/2014/main" id="{9EF358CE-2C4C-42E1-8470-0C746956E4E5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2990677" y="3514790"/>
            <a:ext cx="729377" cy="578677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sp>
        <p:nvSpPr>
          <p:cNvPr id="108" name="Retângulo Vm B3">
            <a:extLst>
              <a:ext uri="{FF2B5EF4-FFF2-40B4-BE49-F238E27FC236}">
                <a16:creationId xmlns:a16="http://schemas.microsoft.com/office/drawing/2014/main" id="{FD1111B2-5F0F-420D-AAEB-BA0F8A92BB51}"/>
              </a:ext>
            </a:extLst>
          </p:cNvPr>
          <p:cNvSpPr/>
          <p:nvPr/>
        </p:nvSpPr>
        <p:spPr>
          <a:xfrm>
            <a:off x="3116912" y="3676525"/>
            <a:ext cx="540015" cy="241325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5" name="Buraco Vm B4">
            <a:extLst>
              <a:ext uri="{FF2B5EF4-FFF2-40B4-BE49-F238E27FC236}">
                <a16:creationId xmlns:a16="http://schemas.microsoft.com/office/drawing/2014/main" id="{8201A633-2DA7-4148-B507-7AC07D54B184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2827514" y="3787627"/>
            <a:ext cx="805163" cy="638805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47" name="Buraco Vm A5">
            <a:extLst>
              <a:ext uri="{FF2B5EF4-FFF2-40B4-BE49-F238E27FC236}">
                <a16:creationId xmlns:a16="http://schemas.microsoft.com/office/drawing/2014/main" id="{A4C9E6ED-7854-4856-8086-4210C9619610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1847911" y="4142767"/>
            <a:ext cx="776081" cy="615731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52" name="Buraco Vm A6">
            <a:extLst>
              <a:ext uri="{FF2B5EF4-FFF2-40B4-BE49-F238E27FC236}">
                <a16:creationId xmlns:a16="http://schemas.microsoft.com/office/drawing/2014/main" id="{4F33B230-4B45-4A44-AD7A-6A05804205C4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1418248" y="4411603"/>
            <a:ext cx="1071733" cy="850298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59" name="Buraco Vm B7">
            <a:extLst>
              <a:ext uri="{FF2B5EF4-FFF2-40B4-BE49-F238E27FC236}">
                <a16:creationId xmlns:a16="http://schemas.microsoft.com/office/drawing/2014/main" id="{E28D7915-7D42-4E76-8A17-A3E95714AFCF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2020391" y="4887200"/>
            <a:ext cx="1055053" cy="837064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2" name="Feliz Vm A1">
            <a:extLst>
              <a:ext uri="{FF2B5EF4-FFF2-40B4-BE49-F238E27FC236}">
                <a16:creationId xmlns:a16="http://schemas.microsoft.com/office/drawing/2014/main" id="{211CDF4C-ADC7-4FC5-944B-185C6B86DA43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90" y="2345460"/>
            <a:ext cx="946085" cy="1228531"/>
          </a:xfrm>
          <a:prstGeom prst="rect">
            <a:avLst/>
          </a:prstGeom>
        </p:spPr>
      </p:pic>
      <p:pic>
        <p:nvPicPr>
          <p:cNvPr id="23" name="Acerto Vm A1">
            <a:extLst>
              <a:ext uri="{FF2B5EF4-FFF2-40B4-BE49-F238E27FC236}">
                <a16:creationId xmlns:a16="http://schemas.microsoft.com/office/drawing/2014/main" id="{2AB349CD-B4FC-4772-A496-F42247D72A44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19" y="2323403"/>
            <a:ext cx="946085" cy="1228531"/>
          </a:xfrm>
          <a:prstGeom prst="rect">
            <a:avLst/>
          </a:prstGeom>
        </p:spPr>
      </p:pic>
      <p:pic>
        <p:nvPicPr>
          <p:cNvPr id="25" name="Triste Vm B1">
            <a:extLst>
              <a:ext uri="{FF2B5EF4-FFF2-40B4-BE49-F238E27FC236}">
                <a16:creationId xmlns:a16="http://schemas.microsoft.com/office/drawing/2014/main" id="{485001D7-E4CD-4694-829C-CF1C54E03C54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12" y="2338766"/>
            <a:ext cx="946085" cy="1228531"/>
          </a:xfrm>
          <a:prstGeom prst="rect">
            <a:avLst/>
          </a:prstGeom>
        </p:spPr>
      </p:pic>
      <p:pic>
        <p:nvPicPr>
          <p:cNvPr id="28" name="Triste Vm A2">
            <a:extLst>
              <a:ext uri="{FF2B5EF4-FFF2-40B4-BE49-F238E27FC236}">
                <a16:creationId xmlns:a16="http://schemas.microsoft.com/office/drawing/2014/main" id="{0816EB8F-74DA-425E-8AC9-8805719FF7BE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28" y="2598993"/>
            <a:ext cx="946085" cy="1228531"/>
          </a:xfrm>
          <a:prstGeom prst="rect">
            <a:avLst/>
          </a:prstGeom>
        </p:spPr>
      </p:pic>
      <p:pic>
        <p:nvPicPr>
          <p:cNvPr id="34" name="Feliz Vm B2">
            <a:extLst>
              <a:ext uri="{FF2B5EF4-FFF2-40B4-BE49-F238E27FC236}">
                <a16:creationId xmlns:a16="http://schemas.microsoft.com/office/drawing/2014/main" id="{9B88EB61-0718-4E44-8C52-E63B4A9D2DBE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8" y="2582310"/>
            <a:ext cx="946085" cy="1228531"/>
          </a:xfrm>
          <a:prstGeom prst="rect">
            <a:avLst/>
          </a:prstGeom>
        </p:spPr>
      </p:pic>
      <p:pic>
        <p:nvPicPr>
          <p:cNvPr id="35" name="Acerto Vm B2">
            <a:extLst>
              <a:ext uri="{FF2B5EF4-FFF2-40B4-BE49-F238E27FC236}">
                <a16:creationId xmlns:a16="http://schemas.microsoft.com/office/drawing/2014/main" id="{B6A24E11-40BC-411D-A9A5-4B67E4507ACC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74" y="2582310"/>
            <a:ext cx="946085" cy="1228531"/>
          </a:xfrm>
          <a:prstGeom prst="rect">
            <a:avLst/>
          </a:prstGeom>
        </p:spPr>
      </p:pic>
      <p:pic>
        <p:nvPicPr>
          <p:cNvPr id="36" name="Feliz Vm A3">
            <a:extLst>
              <a:ext uri="{FF2B5EF4-FFF2-40B4-BE49-F238E27FC236}">
                <a16:creationId xmlns:a16="http://schemas.microsoft.com/office/drawing/2014/main" id="{FCB07A3D-84A8-4EA0-9557-039A04B05BE3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95" y="2882104"/>
            <a:ext cx="946085" cy="1228531"/>
          </a:xfrm>
          <a:prstGeom prst="rect">
            <a:avLst/>
          </a:prstGeom>
        </p:spPr>
      </p:pic>
      <p:pic>
        <p:nvPicPr>
          <p:cNvPr id="37" name="Acerto Vm A3">
            <a:extLst>
              <a:ext uri="{FF2B5EF4-FFF2-40B4-BE49-F238E27FC236}">
                <a16:creationId xmlns:a16="http://schemas.microsoft.com/office/drawing/2014/main" id="{FE7A48D8-E30F-4E64-9CF4-160091391D5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94" y="2861777"/>
            <a:ext cx="946085" cy="1228531"/>
          </a:xfrm>
          <a:prstGeom prst="rect">
            <a:avLst/>
          </a:prstGeom>
        </p:spPr>
      </p:pic>
      <p:pic>
        <p:nvPicPr>
          <p:cNvPr id="39" name="Triste Vm B3">
            <a:extLst>
              <a:ext uri="{FF2B5EF4-FFF2-40B4-BE49-F238E27FC236}">
                <a16:creationId xmlns:a16="http://schemas.microsoft.com/office/drawing/2014/main" id="{6408A86B-7DFC-49C2-884D-4A8CE4E53B14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86" y="2885150"/>
            <a:ext cx="946085" cy="1228531"/>
          </a:xfrm>
          <a:prstGeom prst="rect">
            <a:avLst/>
          </a:prstGeom>
        </p:spPr>
      </p:pic>
      <p:pic>
        <p:nvPicPr>
          <p:cNvPr id="42" name="Feliz Vm A4">
            <a:extLst>
              <a:ext uri="{FF2B5EF4-FFF2-40B4-BE49-F238E27FC236}">
                <a16:creationId xmlns:a16="http://schemas.microsoft.com/office/drawing/2014/main" id="{C7E24B9A-D24F-4F34-9147-92BBAA1C85C3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01" y="3183335"/>
            <a:ext cx="946085" cy="1228531"/>
          </a:xfrm>
          <a:prstGeom prst="rect">
            <a:avLst/>
          </a:prstGeom>
        </p:spPr>
      </p:pic>
      <p:pic>
        <p:nvPicPr>
          <p:cNvPr id="43" name="Acerto Vm A4">
            <a:extLst>
              <a:ext uri="{FF2B5EF4-FFF2-40B4-BE49-F238E27FC236}">
                <a16:creationId xmlns:a16="http://schemas.microsoft.com/office/drawing/2014/main" id="{13EFAE0E-E20D-442B-B865-7A5A4EAD311B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30" y="3183335"/>
            <a:ext cx="946085" cy="1228531"/>
          </a:xfrm>
          <a:prstGeom prst="rect">
            <a:avLst/>
          </a:prstGeom>
        </p:spPr>
      </p:pic>
      <p:pic>
        <p:nvPicPr>
          <p:cNvPr id="44" name="Triste Vm B4">
            <a:extLst>
              <a:ext uri="{FF2B5EF4-FFF2-40B4-BE49-F238E27FC236}">
                <a16:creationId xmlns:a16="http://schemas.microsoft.com/office/drawing/2014/main" id="{38DB89BD-98DE-4E97-A75F-C628ECE1ADCD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93" y="3192848"/>
            <a:ext cx="946085" cy="1228531"/>
          </a:xfrm>
          <a:prstGeom prst="rect">
            <a:avLst/>
          </a:prstGeom>
        </p:spPr>
      </p:pic>
      <p:pic>
        <p:nvPicPr>
          <p:cNvPr id="48" name="Triste Vm A5">
            <a:extLst>
              <a:ext uri="{FF2B5EF4-FFF2-40B4-BE49-F238E27FC236}">
                <a16:creationId xmlns:a16="http://schemas.microsoft.com/office/drawing/2014/main" id="{D7F013FC-D7EC-43DD-909B-035C10ACEDB1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18" y="3553294"/>
            <a:ext cx="946085" cy="1228531"/>
          </a:xfrm>
          <a:prstGeom prst="rect">
            <a:avLst/>
          </a:prstGeom>
        </p:spPr>
      </p:pic>
      <p:pic>
        <p:nvPicPr>
          <p:cNvPr id="50" name="Feliz Vm B5">
            <a:extLst>
              <a:ext uri="{FF2B5EF4-FFF2-40B4-BE49-F238E27FC236}">
                <a16:creationId xmlns:a16="http://schemas.microsoft.com/office/drawing/2014/main" id="{119087B8-232D-431C-9C60-E4CC7E43DA36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71" y="3556735"/>
            <a:ext cx="946085" cy="1228531"/>
          </a:xfrm>
          <a:prstGeom prst="rect">
            <a:avLst/>
          </a:prstGeom>
        </p:spPr>
      </p:pic>
      <p:pic>
        <p:nvPicPr>
          <p:cNvPr id="51" name="Acerto Vm B5">
            <a:extLst>
              <a:ext uri="{FF2B5EF4-FFF2-40B4-BE49-F238E27FC236}">
                <a16:creationId xmlns:a16="http://schemas.microsoft.com/office/drawing/2014/main" id="{6E955295-CB9C-4368-A61D-2A5917B06432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91" y="3545794"/>
            <a:ext cx="946085" cy="1228531"/>
          </a:xfrm>
          <a:prstGeom prst="rect">
            <a:avLst/>
          </a:prstGeom>
        </p:spPr>
      </p:pic>
      <p:pic>
        <p:nvPicPr>
          <p:cNvPr id="53" name="Triste Vm A6">
            <a:extLst>
              <a:ext uri="{FF2B5EF4-FFF2-40B4-BE49-F238E27FC236}">
                <a16:creationId xmlns:a16="http://schemas.microsoft.com/office/drawing/2014/main" id="{60917212-8A3E-47F4-822F-DD82B723F437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77" y="3977350"/>
            <a:ext cx="946085" cy="1228531"/>
          </a:xfrm>
          <a:prstGeom prst="rect">
            <a:avLst/>
          </a:prstGeom>
        </p:spPr>
      </p:pic>
      <p:pic>
        <p:nvPicPr>
          <p:cNvPr id="55" name="Feliz Vm B6">
            <a:extLst>
              <a:ext uri="{FF2B5EF4-FFF2-40B4-BE49-F238E27FC236}">
                <a16:creationId xmlns:a16="http://schemas.microsoft.com/office/drawing/2014/main" id="{19542C23-29A6-4912-8763-FF2830CC0085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04" y="3977631"/>
            <a:ext cx="946085" cy="1228531"/>
          </a:xfrm>
          <a:prstGeom prst="rect">
            <a:avLst/>
          </a:prstGeom>
        </p:spPr>
      </p:pic>
      <p:pic>
        <p:nvPicPr>
          <p:cNvPr id="56" name="Acerto Vm B6">
            <a:extLst>
              <a:ext uri="{FF2B5EF4-FFF2-40B4-BE49-F238E27FC236}">
                <a16:creationId xmlns:a16="http://schemas.microsoft.com/office/drawing/2014/main" id="{4194C4A1-6063-431F-BBF9-376005EE7B91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89" y="3974328"/>
            <a:ext cx="946085" cy="1228531"/>
          </a:xfrm>
          <a:prstGeom prst="rect">
            <a:avLst/>
          </a:prstGeom>
        </p:spPr>
      </p:pic>
      <p:pic>
        <p:nvPicPr>
          <p:cNvPr id="57" name="Feliz Vm A7">
            <a:extLst>
              <a:ext uri="{FF2B5EF4-FFF2-40B4-BE49-F238E27FC236}">
                <a16:creationId xmlns:a16="http://schemas.microsoft.com/office/drawing/2014/main" id="{05EA8127-8C26-49A2-B9C2-BCE215E8C41D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47" y="4537518"/>
            <a:ext cx="946085" cy="1228531"/>
          </a:xfrm>
          <a:prstGeom prst="rect">
            <a:avLst/>
          </a:prstGeom>
        </p:spPr>
      </p:pic>
      <p:pic>
        <p:nvPicPr>
          <p:cNvPr id="60" name="Triste Vm B7">
            <a:extLst>
              <a:ext uri="{FF2B5EF4-FFF2-40B4-BE49-F238E27FC236}">
                <a16:creationId xmlns:a16="http://schemas.microsoft.com/office/drawing/2014/main" id="{D51BF1B2-8945-4B80-9842-4F0CBB8396B5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90" y="4452383"/>
            <a:ext cx="946085" cy="1228531"/>
          </a:xfrm>
          <a:prstGeom prst="rect">
            <a:avLst/>
          </a:prstGeom>
        </p:spPr>
      </p:pic>
      <p:sp>
        <p:nvSpPr>
          <p:cNvPr id="101" name="Retângulo Vm A1">
            <a:extLst>
              <a:ext uri="{FF2B5EF4-FFF2-40B4-BE49-F238E27FC236}">
                <a16:creationId xmlns:a16="http://schemas.microsoft.com/office/drawing/2014/main" id="{78CBA701-4388-4293-987F-7A95DB45B757}"/>
              </a:ext>
            </a:extLst>
          </p:cNvPr>
          <p:cNvSpPr/>
          <p:nvPr/>
        </p:nvSpPr>
        <p:spPr>
          <a:xfrm>
            <a:off x="2778882" y="3194027"/>
            <a:ext cx="532262" cy="16471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Retângulo Vm B1">
            <a:extLst>
              <a:ext uri="{FF2B5EF4-FFF2-40B4-BE49-F238E27FC236}">
                <a16:creationId xmlns:a16="http://schemas.microsoft.com/office/drawing/2014/main" id="{2AF3C988-B7AB-4D22-B2E9-3202DC8358BA}"/>
              </a:ext>
            </a:extLst>
          </p:cNvPr>
          <p:cNvSpPr/>
          <p:nvPr/>
        </p:nvSpPr>
        <p:spPr>
          <a:xfrm>
            <a:off x="3446309" y="3188645"/>
            <a:ext cx="532262" cy="164717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Retângulo Vm A2">
            <a:extLst>
              <a:ext uri="{FF2B5EF4-FFF2-40B4-BE49-F238E27FC236}">
                <a16:creationId xmlns:a16="http://schemas.microsoft.com/office/drawing/2014/main" id="{3CF7D882-EC7B-477D-B199-9049EFF572B5}"/>
              </a:ext>
            </a:extLst>
          </p:cNvPr>
          <p:cNvSpPr/>
          <p:nvPr/>
        </p:nvSpPr>
        <p:spPr>
          <a:xfrm>
            <a:off x="2584824" y="3403152"/>
            <a:ext cx="532262" cy="22367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Retângulo Vm B2">
            <a:extLst>
              <a:ext uri="{FF2B5EF4-FFF2-40B4-BE49-F238E27FC236}">
                <a16:creationId xmlns:a16="http://schemas.microsoft.com/office/drawing/2014/main" id="{510AC7BC-32D6-4866-AE3D-897C717F4A0F}"/>
              </a:ext>
            </a:extLst>
          </p:cNvPr>
          <p:cNvSpPr/>
          <p:nvPr/>
        </p:nvSpPr>
        <p:spPr>
          <a:xfrm>
            <a:off x="3286368" y="3440182"/>
            <a:ext cx="532262" cy="23645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Retângulo Vm A3">
            <a:extLst>
              <a:ext uri="{FF2B5EF4-FFF2-40B4-BE49-F238E27FC236}">
                <a16:creationId xmlns:a16="http://schemas.microsoft.com/office/drawing/2014/main" id="{B851B644-11EA-4EC3-B3C0-CC736A4723FD}"/>
              </a:ext>
            </a:extLst>
          </p:cNvPr>
          <p:cNvSpPr/>
          <p:nvPr/>
        </p:nvSpPr>
        <p:spPr>
          <a:xfrm>
            <a:off x="2485079" y="3673742"/>
            <a:ext cx="532262" cy="23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Retângulo Vm A4">
            <a:extLst>
              <a:ext uri="{FF2B5EF4-FFF2-40B4-BE49-F238E27FC236}">
                <a16:creationId xmlns:a16="http://schemas.microsoft.com/office/drawing/2014/main" id="{5F67157C-94BC-4E11-93BF-00D0700F7DAD}"/>
              </a:ext>
            </a:extLst>
          </p:cNvPr>
          <p:cNvSpPr/>
          <p:nvPr/>
        </p:nvSpPr>
        <p:spPr>
          <a:xfrm>
            <a:off x="2232397" y="3982408"/>
            <a:ext cx="578444" cy="29129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Retângulo Vm B4">
            <a:extLst>
              <a:ext uri="{FF2B5EF4-FFF2-40B4-BE49-F238E27FC236}">
                <a16:creationId xmlns:a16="http://schemas.microsoft.com/office/drawing/2014/main" id="{B2D889A9-E937-4385-8C25-11FB433D1C78}"/>
              </a:ext>
            </a:extLst>
          </p:cNvPr>
          <p:cNvSpPr/>
          <p:nvPr/>
        </p:nvSpPr>
        <p:spPr>
          <a:xfrm>
            <a:off x="2966427" y="3997122"/>
            <a:ext cx="562545" cy="26427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Retângulo Vm A5">
            <a:extLst>
              <a:ext uri="{FF2B5EF4-FFF2-40B4-BE49-F238E27FC236}">
                <a16:creationId xmlns:a16="http://schemas.microsoft.com/office/drawing/2014/main" id="{C4AB4FD7-A1ED-4358-BE69-72821194CAD5}"/>
              </a:ext>
            </a:extLst>
          </p:cNvPr>
          <p:cNvSpPr/>
          <p:nvPr/>
        </p:nvSpPr>
        <p:spPr>
          <a:xfrm>
            <a:off x="1925438" y="4292564"/>
            <a:ext cx="659108" cy="31614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Retângulo Vm B5">
            <a:extLst>
              <a:ext uri="{FF2B5EF4-FFF2-40B4-BE49-F238E27FC236}">
                <a16:creationId xmlns:a16="http://schemas.microsoft.com/office/drawing/2014/main" id="{802DD673-015B-404A-9D09-2C5A28ED5983}"/>
              </a:ext>
            </a:extLst>
          </p:cNvPr>
          <p:cNvSpPr/>
          <p:nvPr/>
        </p:nvSpPr>
        <p:spPr>
          <a:xfrm>
            <a:off x="2783637" y="4312889"/>
            <a:ext cx="607769" cy="31614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Retângulo Vm A6">
            <a:extLst>
              <a:ext uri="{FF2B5EF4-FFF2-40B4-BE49-F238E27FC236}">
                <a16:creationId xmlns:a16="http://schemas.microsoft.com/office/drawing/2014/main" id="{6B5AAFDA-82A8-4D98-8F57-F0076051DC17}"/>
              </a:ext>
            </a:extLst>
          </p:cNvPr>
          <p:cNvSpPr/>
          <p:nvPr/>
        </p:nvSpPr>
        <p:spPr>
          <a:xfrm>
            <a:off x="1673193" y="4671707"/>
            <a:ext cx="659108" cy="3781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Vm B6">
            <a:extLst>
              <a:ext uri="{FF2B5EF4-FFF2-40B4-BE49-F238E27FC236}">
                <a16:creationId xmlns:a16="http://schemas.microsoft.com/office/drawing/2014/main" id="{44817F2A-368F-48A8-8C68-35AE61ABFA51}"/>
              </a:ext>
            </a:extLst>
          </p:cNvPr>
          <p:cNvSpPr/>
          <p:nvPr/>
        </p:nvSpPr>
        <p:spPr>
          <a:xfrm>
            <a:off x="2582061" y="4674893"/>
            <a:ext cx="659108" cy="37814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Retângulo Vm A7">
            <a:extLst>
              <a:ext uri="{FF2B5EF4-FFF2-40B4-BE49-F238E27FC236}">
                <a16:creationId xmlns:a16="http://schemas.microsoft.com/office/drawing/2014/main" id="{12038B64-B2DB-4AE8-90CB-D81A09840A85}"/>
              </a:ext>
            </a:extLst>
          </p:cNvPr>
          <p:cNvSpPr/>
          <p:nvPr/>
        </p:nvSpPr>
        <p:spPr>
          <a:xfrm>
            <a:off x="1350863" y="5126453"/>
            <a:ext cx="762379" cy="43096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Retângulo Vm B7">
            <a:extLst>
              <a:ext uri="{FF2B5EF4-FFF2-40B4-BE49-F238E27FC236}">
                <a16:creationId xmlns:a16="http://schemas.microsoft.com/office/drawing/2014/main" id="{55D6A458-50D8-4E75-9414-BBF94654CFFF}"/>
              </a:ext>
            </a:extLst>
          </p:cNvPr>
          <p:cNvSpPr/>
          <p:nvPr/>
        </p:nvSpPr>
        <p:spPr>
          <a:xfrm>
            <a:off x="2264312" y="5106951"/>
            <a:ext cx="762379" cy="43096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8" name="Buraco Am B1">
            <a:extLst>
              <a:ext uri="{FF2B5EF4-FFF2-40B4-BE49-F238E27FC236}">
                <a16:creationId xmlns:a16="http://schemas.microsoft.com/office/drawing/2014/main" id="{1D65C4BD-6791-4B8E-AFA1-459CC6028636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5277794" y="3036323"/>
            <a:ext cx="659957" cy="523601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19" name="Buraco Am B2">
            <a:extLst>
              <a:ext uri="{FF2B5EF4-FFF2-40B4-BE49-F238E27FC236}">
                <a16:creationId xmlns:a16="http://schemas.microsoft.com/office/drawing/2014/main" id="{F52A8B58-946C-44E0-8F0A-6CFF69DF87CC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5250919" y="3287239"/>
            <a:ext cx="659959" cy="52360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20" name="Buraco Am A3">
            <a:extLst>
              <a:ext uri="{FF2B5EF4-FFF2-40B4-BE49-F238E27FC236}">
                <a16:creationId xmlns:a16="http://schemas.microsoft.com/office/drawing/2014/main" id="{99DF902A-8D34-45B3-90E2-730156F8A470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4444691" y="3509365"/>
            <a:ext cx="757853" cy="601270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21" name="Buraco Am B4">
            <a:extLst>
              <a:ext uri="{FF2B5EF4-FFF2-40B4-BE49-F238E27FC236}">
                <a16:creationId xmlns:a16="http://schemas.microsoft.com/office/drawing/2014/main" id="{65F5C2A6-17FD-41B1-BB6D-19A01316A76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5119592" y="3810841"/>
            <a:ext cx="762379" cy="604861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22" name="Buraco Am A5">
            <a:extLst>
              <a:ext uri="{FF2B5EF4-FFF2-40B4-BE49-F238E27FC236}">
                <a16:creationId xmlns:a16="http://schemas.microsoft.com/office/drawing/2014/main" id="{F917095E-9321-4B5B-A69A-E526B20F7CF5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4217474" y="4086980"/>
            <a:ext cx="902922" cy="716366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24" name="Buraco Am B6">
            <a:extLst>
              <a:ext uri="{FF2B5EF4-FFF2-40B4-BE49-F238E27FC236}">
                <a16:creationId xmlns:a16="http://schemas.microsoft.com/office/drawing/2014/main" id="{52AED74F-B74E-49A6-B8C4-536611C435C3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4967967" y="4439951"/>
            <a:ext cx="1005954" cy="798110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25" name="Buraco Am A7">
            <a:extLst>
              <a:ext uri="{FF2B5EF4-FFF2-40B4-BE49-F238E27FC236}">
                <a16:creationId xmlns:a16="http://schemas.microsoft.com/office/drawing/2014/main" id="{B7CCE44C-BF66-4ABE-865A-CBA3B813BF3B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3972998" y="4923378"/>
            <a:ext cx="1005954" cy="798110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26" name="Inicio Am">
            <a:extLst>
              <a:ext uri="{FF2B5EF4-FFF2-40B4-BE49-F238E27FC236}">
                <a16:creationId xmlns:a16="http://schemas.microsoft.com/office/drawing/2014/main" id="{FB231F70-6306-4F0D-8A8C-CCB0F36D653F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110" y="2155620"/>
            <a:ext cx="946085" cy="1228531"/>
          </a:xfrm>
          <a:prstGeom prst="rect">
            <a:avLst/>
          </a:prstGeom>
        </p:spPr>
      </p:pic>
      <p:pic>
        <p:nvPicPr>
          <p:cNvPr id="127" name="Feliz Am A1">
            <a:extLst>
              <a:ext uri="{FF2B5EF4-FFF2-40B4-BE49-F238E27FC236}">
                <a16:creationId xmlns:a16="http://schemas.microsoft.com/office/drawing/2014/main" id="{926B576C-F2AA-48E3-AC85-A141892C9B06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65" y="2345460"/>
            <a:ext cx="946085" cy="1228531"/>
          </a:xfrm>
          <a:prstGeom prst="rect">
            <a:avLst/>
          </a:prstGeom>
        </p:spPr>
      </p:pic>
      <p:pic>
        <p:nvPicPr>
          <p:cNvPr id="128" name="Acerto A1">
            <a:extLst>
              <a:ext uri="{FF2B5EF4-FFF2-40B4-BE49-F238E27FC236}">
                <a16:creationId xmlns:a16="http://schemas.microsoft.com/office/drawing/2014/main" id="{62CE44E3-8AB0-41CC-82C3-96C505972663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64" y="2345460"/>
            <a:ext cx="946085" cy="1228531"/>
          </a:xfrm>
          <a:prstGeom prst="rect">
            <a:avLst/>
          </a:prstGeom>
        </p:spPr>
      </p:pic>
      <p:pic>
        <p:nvPicPr>
          <p:cNvPr id="129" name="Triste Am B1">
            <a:extLst>
              <a:ext uri="{FF2B5EF4-FFF2-40B4-BE49-F238E27FC236}">
                <a16:creationId xmlns:a16="http://schemas.microsoft.com/office/drawing/2014/main" id="{F8C566A3-6082-47CC-925E-099CA0A4FD74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49" y="2357585"/>
            <a:ext cx="946085" cy="1228531"/>
          </a:xfrm>
          <a:prstGeom prst="rect">
            <a:avLst/>
          </a:prstGeom>
        </p:spPr>
      </p:pic>
      <p:pic>
        <p:nvPicPr>
          <p:cNvPr id="131" name="Feliz Am A2">
            <a:extLst>
              <a:ext uri="{FF2B5EF4-FFF2-40B4-BE49-F238E27FC236}">
                <a16:creationId xmlns:a16="http://schemas.microsoft.com/office/drawing/2014/main" id="{C0607D67-E826-4C02-8ED4-44B690597DCF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95" y="2582714"/>
            <a:ext cx="946085" cy="1228531"/>
          </a:xfrm>
          <a:prstGeom prst="rect">
            <a:avLst/>
          </a:prstGeom>
        </p:spPr>
      </p:pic>
      <p:pic>
        <p:nvPicPr>
          <p:cNvPr id="132" name="Acerto Am A2">
            <a:extLst>
              <a:ext uri="{FF2B5EF4-FFF2-40B4-BE49-F238E27FC236}">
                <a16:creationId xmlns:a16="http://schemas.microsoft.com/office/drawing/2014/main" id="{D6F0D288-A3D8-47B7-B497-20930A7BE42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83" y="2556966"/>
            <a:ext cx="946085" cy="1228531"/>
          </a:xfrm>
          <a:prstGeom prst="rect">
            <a:avLst/>
          </a:prstGeom>
        </p:spPr>
      </p:pic>
      <p:pic>
        <p:nvPicPr>
          <p:cNvPr id="133" name="Triste Am B2">
            <a:extLst>
              <a:ext uri="{FF2B5EF4-FFF2-40B4-BE49-F238E27FC236}">
                <a16:creationId xmlns:a16="http://schemas.microsoft.com/office/drawing/2014/main" id="{FE0A0A30-1128-4589-AA66-8FD51EB33AF2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13" y="2606657"/>
            <a:ext cx="946085" cy="1228531"/>
          </a:xfrm>
          <a:prstGeom prst="rect">
            <a:avLst/>
          </a:prstGeom>
        </p:spPr>
      </p:pic>
      <p:pic>
        <p:nvPicPr>
          <p:cNvPr id="135" name="Triste Am A3">
            <a:extLst>
              <a:ext uri="{FF2B5EF4-FFF2-40B4-BE49-F238E27FC236}">
                <a16:creationId xmlns:a16="http://schemas.microsoft.com/office/drawing/2014/main" id="{4804195C-7582-40DF-A9F3-EBCD313189CB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55" y="2862863"/>
            <a:ext cx="946085" cy="1228531"/>
          </a:xfrm>
          <a:prstGeom prst="rect">
            <a:avLst/>
          </a:prstGeom>
        </p:spPr>
      </p:pic>
      <p:pic>
        <p:nvPicPr>
          <p:cNvPr id="137" name="Feliz Am B3">
            <a:extLst>
              <a:ext uri="{FF2B5EF4-FFF2-40B4-BE49-F238E27FC236}">
                <a16:creationId xmlns:a16="http://schemas.microsoft.com/office/drawing/2014/main" id="{F57CCA5F-AB14-42A0-B902-500B722CE73E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7" y="2868306"/>
            <a:ext cx="946085" cy="1228531"/>
          </a:xfrm>
          <a:prstGeom prst="rect">
            <a:avLst/>
          </a:prstGeom>
        </p:spPr>
      </p:pic>
      <p:pic>
        <p:nvPicPr>
          <p:cNvPr id="138" name="Acerto Am B3">
            <a:extLst>
              <a:ext uri="{FF2B5EF4-FFF2-40B4-BE49-F238E27FC236}">
                <a16:creationId xmlns:a16="http://schemas.microsoft.com/office/drawing/2014/main" id="{C4BAAFA9-1F7B-4C06-A6BE-ECAAEC0D55DF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89" y="2879523"/>
            <a:ext cx="946085" cy="1228531"/>
          </a:xfrm>
          <a:prstGeom prst="rect">
            <a:avLst/>
          </a:prstGeom>
        </p:spPr>
      </p:pic>
      <p:pic>
        <p:nvPicPr>
          <p:cNvPr id="139" name="Feliz Am A4">
            <a:extLst>
              <a:ext uri="{FF2B5EF4-FFF2-40B4-BE49-F238E27FC236}">
                <a16:creationId xmlns:a16="http://schemas.microsoft.com/office/drawing/2014/main" id="{A3E444C0-4389-4133-8DCE-3E32F624B7B0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74" y="3168417"/>
            <a:ext cx="946085" cy="1228531"/>
          </a:xfrm>
          <a:prstGeom prst="rect">
            <a:avLst/>
          </a:prstGeom>
        </p:spPr>
      </p:pic>
      <p:pic>
        <p:nvPicPr>
          <p:cNvPr id="140" name="Acerto Am A4">
            <a:extLst>
              <a:ext uri="{FF2B5EF4-FFF2-40B4-BE49-F238E27FC236}">
                <a16:creationId xmlns:a16="http://schemas.microsoft.com/office/drawing/2014/main" id="{131F229E-C36C-4E21-B412-E6D296EA42C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91" y="3180541"/>
            <a:ext cx="946085" cy="1228531"/>
          </a:xfrm>
          <a:prstGeom prst="rect">
            <a:avLst/>
          </a:prstGeom>
        </p:spPr>
      </p:pic>
      <p:pic>
        <p:nvPicPr>
          <p:cNvPr id="141" name="Triste Am B4">
            <a:extLst>
              <a:ext uri="{FF2B5EF4-FFF2-40B4-BE49-F238E27FC236}">
                <a16:creationId xmlns:a16="http://schemas.microsoft.com/office/drawing/2014/main" id="{452A8FE8-60F2-4D3D-9A94-294930B936B6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34" y="3200750"/>
            <a:ext cx="946085" cy="1228531"/>
          </a:xfrm>
          <a:prstGeom prst="rect">
            <a:avLst/>
          </a:prstGeom>
        </p:spPr>
      </p:pic>
      <p:pic>
        <p:nvPicPr>
          <p:cNvPr id="143" name="Triste Am A5">
            <a:extLst>
              <a:ext uri="{FF2B5EF4-FFF2-40B4-BE49-F238E27FC236}">
                <a16:creationId xmlns:a16="http://schemas.microsoft.com/office/drawing/2014/main" id="{92D67F78-E70A-4A84-92CF-E534BEF78035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09" y="3549170"/>
            <a:ext cx="946085" cy="1228531"/>
          </a:xfrm>
          <a:prstGeom prst="rect">
            <a:avLst/>
          </a:prstGeom>
        </p:spPr>
      </p:pic>
      <p:pic>
        <p:nvPicPr>
          <p:cNvPr id="145" name="Feliz Am B5">
            <a:extLst>
              <a:ext uri="{FF2B5EF4-FFF2-40B4-BE49-F238E27FC236}">
                <a16:creationId xmlns:a16="http://schemas.microsoft.com/office/drawing/2014/main" id="{D676953B-47CD-4FCA-B709-0F79905CDA24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41" y="3554862"/>
            <a:ext cx="946085" cy="1228531"/>
          </a:xfrm>
          <a:prstGeom prst="rect">
            <a:avLst/>
          </a:prstGeom>
        </p:spPr>
      </p:pic>
      <p:pic>
        <p:nvPicPr>
          <p:cNvPr id="146" name="Acerto Am B5">
            <a:extLst>
              <a:ext uri="{FF2B5EF4-FFF2-40B4-BE49-F238E27FC236}">
                <a16:creationId xmlns:a16="http://schemas.microsoft.com/office/drawing/2014/main" id="{56DF0742-86C7-48F8-A2B2-920BD0DE3403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99" y="3554862"/>
            <a:ext cx="946085" cy="1228531"/>
          </a:xfrm>
          <a:prstGeom prst="rect">
            <a:avLst/>
          </a:prstGeom>
        </p:spPr>
      </p:pic>
      <p:pic>
        <p:nvPicPr>
          <p:cNvPr id="147" name="Feliz Am A6">
            <a:extLst>
              <a:ext uri="{FF2B5EF4-FFF2-40B4-BE49-F238E27FC236}">
                <a16:creationId xmlns:a16="http://schemas.microsoft.com/office/drawing/2014/main" id="{7EE890B4-7598-4B4D-B072-6260A154122C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56" y="3962377"/>
            <a:ext cx="946085" cy="1228531"/>
          </a:xfrm>
          <a:prstGeom prst="rect">
            <a:avLst/>
          </a:prstGeom>
        </p:spPr>
      </p:pic>
      <p:pic>
        <p:nvPicPr>
          <p:cNvPr id="148" name="Acerto Am A6">
            <a:extLst>
              <a:ext uri="{FF2B5EF4-FFF2-40B4-BE49-F238E27FC236}">
                <a16:creationId xmlns:a16="http://schemas.microsoft.com/office/drawing/2014/main" id="{872A3C97-E3BA-4EA7-92D9-3E95A573FD8D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56" y="3947014"/>
            <a:ext cx="946085" cy="1228531"/>
          </a:xfrm>
          <a:prstGeom prst="rect">
            <a:avLst/>
          </a:prstGeom>
        </p:spPr>
      </p:pic>
      <p:pic>
        <p:nvPicPr>
          <p:cNvPr id="149" name="Triste Am B6">
            <a:extLst>
              <a:ext uri="{FF2B5EF4-FFF2-40B4-BE49-F238E27FC236}">
                <a16:creationId xmlns:a16="http://schemas.microsoft.com/office/drawing/2014/main" id="{EB9D3BD3-2034-45C4-93A7-DD53E0ED0063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21" y="3956179"/>
            <a:ext cx="946085" cy="1228531"/>
          </a:xfrm>
          <a:prstGeom prst="rect">
            <a:avLst/>
          </a:prstGeom>
        </p:spPr>
      </p:pic>
      <p:pic>
        <p:nvPicPr>
          <p:cNvPr id="151" name="Triste Am A7">
            <a:extLst>
              <a:ext uri="{FF2B5EF4-FFF2-40B4-BE49-F238E27FC236}">
                <a16:creationId xmlns:a16="http://schemas.microsoft.com/office/drawing/2014/main" id="{F4FB3FA7-3758-4DC5-B850-09E1A5198FE4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72" y="4441907"/>
            <a:ext cx="946085" cy="1228531"/>
          </a:xfrm>
          <a:prstGeom prst="rect">
            <a:avLst/>
          </a:prstGeom>
        </p:spPr>
      </p:pic>
      <p:pic>
        <p:nvPicPr>
          <p:cNvPr id="153" name="Feliz Am B7">
            <a:extLst>
              <a:ext uri="{FF2B5EF4-FFF2-40B4-BE49-F238E27FC236}">
                <a16:creationId xmlns:a16="http://schemas.microsoft.com/office/drawing/2014/main" id="{6AB26F81-FE4D-44C6-BAD1-73E7F85F7ACF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30" y="4480825"/>
            <a:ext cx="946085" cy="1228531"/>
          </a:xfrm>
          <a:prstGeom prst="rect">
            <a:avLst/>
          </a:prstGeom>
        </p:spPr>
      </p:pic>
      <p:sp>
        <p:nvSpPr>
          <p:cNvPr id="76" name="Retângulo Am A1">
            <a:extLst>
              <a:ext uri="{FF2B5EF4-FFF2-40B4-BE49-F238E27FC236}">
                <a16:creationId xmlns:a16="http://schemas.microsoft.com/office/drawing/2014/main" id="{9CE53757-D05A-4876-BC75-EC311251FF35}"/>
              </a:ext>
            </a:extLst>
          </p:cNvPr>
          <p:cNvSpPr/>
          <p:nvPr/>
        </p:nvSpPr>
        <p:spPr>
          <a:xfrm>
            <a:off x="4684767" y="3170868"/>
            <a:ext cx="566400" cy="20267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Am A2">
            <a:extLst>
              <a:ext uri="{FF2B5EF4-FFF2-40B4-BE49-F238E27FC236}">
                <a16:creationId xmlns:a16="http://schemas.microsoft.com/office/drawing/2014/main" id="{71412EF0-6D96-442A-92F5-3C8CC5F9CC37}"/>
              </a:ext>
            </a:extLst>
          </p:cNvPr>
          <p:cNvSpPr/>
          <p:nvPr/>
        </p:nvSpPr>
        <p:spPr>
          <a:xfrm>
            <a:off x="4625293" y="3431631"/>
            <a:ext cx="566400" cy="19636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Am A3">
            <a:extLst>
              <a:ext uri="{FF2B5EF4-FFF2-40B4-BE49-F238E27FC236}">
                <a16:creationId xmlns:a16="http://schemas.microsoft.com/office/drawing/2014/main" id="{D1B4D342-0E9A-4B90-84FB-DCF04FC48A37}"/>
              </a:ext>
            </a:extLst>
          </p:cNvPr>
          <p:cNvSpPr/>
          <p:nvPr/>
        </p:nvSpPr>
        <p:spPr>
          <a:xfrm>
            <a:off x="4534795" y="3708791"/>
            <a:ext cx="616265" cy="253405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9" name="Retângulo Am A4">
            <a:extLst>
              <a:ext uri="{FF2B5EF4-FFF2-40B4-BE49-F238E27FC236}">
                <a16:creationId xmlns:a16="http://schemas.microsoft.com/office/drawing/2014/main" id="{C0AD8AB8-9798-429D-9240-AB0F36B57289}"/>
              </a:ext>
            </a:extLst>
          </p:cNvPr>
          <p:cNvSpPr/>
          <p:nvPr/>
        </p:nvSpPr>
        <p:spPr>
          <a:xfrm>
            <a:off x="4443492" y="3979129"/>
            <a:ext cx="659959" cy="27945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Retângulo Am A5">
            <a:extLst>
              <a:ext uri="{FF2B5EF4-FFF2-40B4-BE49-F238E27FC236}">
                <a16:creationId xmlns:a16="http://schemas.microsoft.com/office/drawing/2014/main" id="{6D76E57F-A6DE-4DCE-AD92-70AEE33D6555}"/>
              </a:ext>
            </a:extLst>
          </p:cNvPr>
          <p:cNvSpPr/>
          <p:nvPr/>
        </p:nvSpPr>
        <p:spPr>
          <a:xfrm>
            <a:off x="4363081" y="4317786"/>
            <a:ext cx="659959" cy="290925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Am A6">
            <a:extLst>
              <a:ext uri="{FF2B5EF4-FFF2-40B4-BE49-F238E27FC236}">
                <a16:creationId xmlns:a16="http://schemas.microsoft.com/office/drawing/2014/main" id="{37486964-0876-4B62-A173-035F2445A74B}"/>
              </a:ext>
            </a:extLst>
          </p:cNvPr>
          <p:cNvSpPr/>
          <p:nvPr/>
        </p:nvSpPr>
        <p:spPr>
          <a:xfrm>
            <a:off x="4217416" y="4702360"/>
            <a:ext cx="762379" cy="339302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Am A7">
            <a:extLst>
              <a:ext uri="{FF2B5EF4-FFF2-40B4-BE49-F238E27FC236}">
                <a16:creationId xmlns:a16="http://schemas.microsoft.com/office/drawing/2014/main" id="{598DE68A-12CC-4281-AFAD-3007CCD7EEB3}"/>
              </a:ext>
            </a:extLst>
          </p:cNvPr>
          <p:cNvSpPr/>
          <p:nvPr/>
        </p:nvSpPr>
        <p:spPr>
          <a:xfrm>
            <a:off x="4121431" y="5122672"/>
            <a:ext cx="762379" cy="41067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Am B1">
            <a:extLst>
              <a:ext uri="{FF2B5EF4-FFF2-40B4-BE49-F238E27FC236}">
                <a16:creationId xmlns:a16="http://schemas.microsoft.com/office/drawing/2014/main" id="{7648A96D-D3FE-4616-BD2F-4F60F257F178}"/>
              </a:ext>
            </a:extLst>
          </p:cNvPr>
          <p:cNvSpPr/>
          <p:nvPr/>
        </p:nvSpPr>
        <p:spPr>
          <a:xfrm>
            <a:off x="5329529" y="3196783"/>
            <a:ext cx="566400" cy="20267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Am B2">
            <a:extLst>
              <a:ext uri="{FF2B5EF4-FFF2-40B4-BE49-F238E27FC236}">
                <a16:creationId xmlns:a16="http://schemas.microsoft.com/office/drawing/2014/main" id="{10551091-637D-4AD0-BBD5-D0D0B3FAE9B7}"/>
              </a:ext>
            </a:extLst>
          </p:cNvPr>
          <p:cNvSpPr/>
          <p:nvPr/>
        </p:nvSpPr>
        <p:spPr>
          <a:xfrm>
            <a:off x="5306970" y="3444806"/>
            <a:ext cx="566400" cy="19636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Am B3">
            <a:extLst>
              <a:ext uri="{FF2B5EF4-FFF2-40B4-BE49-F238E27FC236}">
                <a16:creationId xmlns:a16="http://schemas.microsoft.com/office/drawing/2014/main" id="{7845703C-37D1-4D31-AE68-0DD16F904B46}"/>
              </a:ext>
            </a:extLst>
          </p:cNvPr>
          <p:cNvSpPr/>
          <p:nvPr/>
        </p:nvSpPr>
        <p:spPr>
          <a:xfrm>
            <a:off x="5271641" y="3698040"/>
            <a:ext cx="616265" cy="253405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6" name="Retângulo Am B4">
            <a:extLst>
              <a:ext uri="{FF2B5EF4-FFF2-40B4-BE49-F238E27FC236}">
                <a16:creationId xmlns:a16="http://schemas.microsoft.com/office/drawing/2014/main" id="{486273E3-4BB4-4989-AAC0-57C2154C0F9B}"/>
              </a:ext>
            </a:extLst>
          </p:cNvPr>
          <p:cNvSpPr/>
          <p:nvPr/>
        </p:nvSpPr>
        <p:spPr>
          <a:xfrm>
            <a:off x="5218863" y="3990997"/>
            <a:ext cx="659959" cy="27945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Am B5">
            <a:extLst>
              <a:ext uri="{FF2B5EF4-FFF2-40B4-BE49-F238E27FC236}">
                <a16:creationId xmlns:a16="http://schemas.microsoft.com/office/drawing/2014/main" id="{46733EAF-0BBC-4B70-A8A4-634612C89034}"/>
              </a:ext>
            </a:extLst>
          </p:cNvPr>
          <p:cNvSpPr/>
          <p:nvPr/>
        </p:nvSpPr>
        <p:spPr>
          <a:xfrm>
            <a:off x="5179221" y="4330923"/>
            <a:ext cx="659959" cy="290925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Retângulo Am B6">
            <a:extLst>
              <a:ext uri="{FF2B5EF4-FFF2-40B4-BE49-F238E27FC236}">
                <a16:creationId xmlns:a16="http://schemas.microsoft.com/office/drawing/2014/main" id="{1CAA215D-F5E3-4C0D-9534-8BE6FDD05EC5}"/>
              </a:ext>
            </a:extLst>
          </p:cNvPr>
          <p:cNvSpPr/>
          <p:nvPr/>
        </p:nvSpPr>
        <p:spPr>
          <a:xfrm>
            <a:off x="5089754" y="4702360"/>
            <a:ext cx="762379" cy="339302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Retângulo Am B7">
            <a:extLst>
              <a:ext uri="{FF2B5EF4-FFF2-40B4-BE49-F238E27FC236}">
                <a16:creationId xmlns:a16="http://schemas.microsoft.com/office/drawing/2014/main" id="{358E83D4-EA57-4E3C-9D6E-A53F9FA1B139}"/>
              </a:ext>
            </a:extLst>
          </p:cNvPr>
          <p:cNvSpPr/>
          <p:nvPr/>
        </p:nvSpPr>
        <p:spPr>
          <a:xfrm>
            <a:off x="5056589" y="5122037"/>
            <a:ext cx="762379" cy="41067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2241B66-C12A-4546-9BB7-228C23266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56708"/>
            <a:ext cx="659959" cy="275843"/>
          </a:xfrm>
        </p:spPr>
        <p:txBody>
          <a:bodyPr>
            <a:noAutofit/>
          </a:bodyPr>
          <a:lstStyle/>
          <a:p>
            <a:r>
              <a:rPr lang="pt-PT" sz="1000" dirty="0"/>
              <a:t>Jogo</a:t>
            </a:r>
            <a:endParaRPr lang="pt-BR" sz="1000" dirty="0"/>
          </a:p>
        </p:txBody>
      </p:sp>
      <p:pic>
        <p:nvPicPr>
          <p:cNvPr id="174" name="Inicio Vd">
            <a:extLst>
              <a:ext uri="{FF2B5EF4-FFF2-40B4-BE49-F238E27FC236}">
                <a16:creationId xmlns:a16="http://schemas.microsoft.com/office/drawing/2014/main" id="{81826B40-3C4F-4127-AF71-C9FC3B48CE6B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48" y="2175489"/>
            <a:ext cx="946085" cy="1228531"/>
          </a:xfrm>
          <a:prstGeom prst="rect">
            <a:avLst/>
          </a:prstGeom>
        </p:spPr>
      </p:pic>
      <p:pic>
        <p:nvPicPr>
          <p:cNvPr id="175" name="Inicio Az">
            <a:extLst>
              <a:ext uri="{FF2B5EF4-FFF2-40B4-BE49-F238E27FC236}">
                <a16:creationId xmlns:a16="http://schemas.microsoft.com/office/drawing/2014/main" id="{9572C538-05B9-444D-A0FD-FE9AFEF3D9B0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66" y="2155620"/>
            <a:ext cx="946085" cy="1228531"/>
          </a:xfrm>
          <a:prstGeom prst="rect">
            <a:avLst/>
          </a:prstGeom>
        </p:spPr>
      </p:pic>
      <p:pic>
        <p:nvPicPr>
          <p:cNvPr id="176" name="Buraco Vd A1">
            <a:extLst>
              <a:ext uri="{FF2B5EF4-FFF2-40B4-BE49-F238E27FC236}">
                <a16:creationId xmlns:a16="http://schemas.microsoft.com/office/drawing/2014/main" id="{B9E5C3AA-1A6D-4A36-BDBA-06FADF65B469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6553263" y="3036884"/>
            <a:ext cx="659959" cy="52360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77" name="Triste Vd A1">
            <a:extLst>
              <a:ext uri="{FF2B5EF4-FFF2-40B4-BE49-F238E27FC236}">
                <a16:creationId xmlns:a16="http://schemas.microsoft.com/office/drawing/2014/main" id="{34289F14-43D0-4E83-93CA-87F66CE5511F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05" y="2398297"/>
            <a:ext cx="946085" cy="1228531"/>
          </a:xfrm>
          <a:prstGeom prst="rect">
            <a:avLst/>
          </a:prstGeom>
        </p:spPr>
      </p:pic>
      <p:sp>
        <p:nvSpPr>
          <p:cNvPr id="62" name="Retângulo Vd A1">
            <a:extLst>
              <a:ext uri="{FF2B5EF4-FFF2-40B4-BE49-F238E27FC236}">
                <a16:creationId xmlns:a16="http://schemas.microsoft.com/office/drawing/2014/main" id="{CA63805D-D922-470C-BB4F-62BC879A8266}"/>
              </a:ext>
            </a:extLst>
          </p:cNvPr>
          <p:cNvSpPr/>
          <p:nvPr/>
        </p:nvSpPr>
        <p:spPr>
          <a:xfrm>
            <a:off x="6616853" y="3207313"/>
            <a:ext cx="566400" cy="20267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9" name="Feliz Vd B1">
            <a:extLst>
              <a:ext uri="{FF2B5EF4-FFF2-40B4-BE49-F238E27FC236}">
                <a16:creationId xmlns:a16="http://schemas.microsoft.com/office/drawing/2014/main" id="{3D11C425-4186-425C-8C2C-A687FA3EF49F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31" y="2410350"/>
            <a:ext cx="946085" cy="1228531"/>
          </a:xfrm>
          <a:prstGeom prst="rect">
            <a:avLst/>
          </a:prstGeom>
        </p:spPr>
      </p:pic>
      <p:pic>
        <p:nvPicPr>
          <p:cNvPr id="180" name="Acerto Vd B1">
            <a:extLst>
              <a:ext uri="{FF2B5EF4-FFF2-40B4-BE49-F238E27FC236}">
                <a16:creationId xmlns:a16="http://schemas.microsoft.com/office/drawing/2014/main" id="{0EB29617-B0A6-4DA6-90E6-6D1CF0DE92A5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89" y="2393071"/>
            <a:ext cx="946085" cy="1228531"/>
          </a:xfrm>
          <a:prstGeom prst="rect">
            <a:avLst/>
          </a:prstGeom>
        </p:spPr>
      </p:pic>
      <p:sp>
        <p:nvSpPr>
          <p:cNvPr id="69" name="Retângulo Vd B1">
            <a:extLst>
              <a:ext uri="{FF2B5EF4-FFF2-40B4-BE49-F238E27FC236}">
                <a16:creationId xmlns:a16="http://schemas.microsoft.com/office/drawing/2014/main" id="{5991E91B-3077-4878-9AF9-502BE1963B98}"/>
              </a:ext>
            </a:extLst>
          </p:cNvPr>
          <p:cNvSpPr/>
          <p:nvPr/>
        </p:nvSpPr>
        <p:spPr>
          <a:xfrm>
            <a:off x="7299150" y="3185899"/>
            <a:ext cx="566400" cy="20267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2" name="Feliz Vd A2">
            <a:extLst>
              <a:ext uri="{FF2B5EF4-FFF2-40B4-BE49-F238E27FC236}">
                <a16:creationId xmlns:a16="http://schemas.microsoft.com/office/drawing/2014/main" id="{EE4CFFD7-48FE-4AE9-8559-4C674B39176E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52" y="2635513"/>
            <a:ext cx="946085" cy="1228531"/>
          </a:xfrm>
          <a:prstGeom prst="rect">
            <a:avLst/>
          </a:prstGeom>
        </p:spPr>
      </p:pic>
      <p:pic>
        <p:nvPicPr>
          <p:cNvPr id="183" name="Acerto Vd A2">
            <a:extLst>
              <a:ext uri="{FF2B5EF4-FFF2-40B4-BE49-F238E27FC236}">
                <a16:creationId xmlns:a16="http://schemas.microsoft.com/office/drawing/2014/main" id="{497B67E7-5B0A-430A-B1E1-6EDEBBF5C612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69" y="2635513"/>
            <a:ext cx="946085" cy="1228531"/>
          </a:xfrm>
          <a:prstGeom prst="rect">
            <a:avLst/>
          </a:prstGeom>
        </p:spPr>
      </p:pic>
      <p:sp>
        <p:nvSpPr>
          <p:cNvPr id="63" name="Retângulo Vd A2">
            <a:extLst>
              <a:ext uri="{FF2B5EF4-FFF2-40B4-BE49-F238E27FC236}">
                <a16:creationId xmlns:a16="http://schemas.microsoft.com/office/drawing/2014/main" id="{63BCD189-B905-48ED-B437-AA78DB1405AA}"/>
              </a:ext>
            </a:extLst>
          </p:cNvPr>
          <p:cNvSpPr/>
          <p:nvPr/>
        </p:nvSpPr>
        <p:spPr>
          <a:xfrm>
            <a:off x="6707150" y="3464793"/>
            <a:ext cx="566400" cy="19636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" name="Buraco Vd B2">
            <a:extLst>
              <a:ext uri="{FF2B5EF4-FFF2-40B4-BE49-F238E27FC236}">
                <a16:creationId xmlns:a16="http://schemas.microsoft.com/office/drawing/2014/main" id="{7805246C-59EB-4BCD-A889-B90FE284529C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7284740" y="3274078"/>
            <a:ext cx="659959" cy="52360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85" name="Triste Vd B2">
            <a:extLst>
              <a:ext uri="{FF2B5EF4-FFF2-40B4-BE49-F238E27FC236}">
                <a16:creationId xmlns:a16="http://schemas.microsoft.com/office/drawing/2014/main" id="{31DF5234-E3A6-4EA8-B85F-3AC3F07702E4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88" y="2623460"/>
            <a:ext cx="946085" cy="1228531"/>
          </a:xfrm>
          <a:prstGeom prst="rect">
            <a:avLst/>
          </a:prstGeom>
        </p:spPr>
      </p:pic>
      <p:sp>
        <p:nvSpPr>
          <p:cNvPr id="70" name="Retângulo Vd B2">
            <a:extLst>
              <a:ext uri="{FF2B5EF4-FFF2-40B4-BE49-F238E27FC236}">
                <a16:creationId xmlns:a16="http://schemas.microsoft.com/office/drawing/2014/main" id="{642101DA-77F8-4BD2-ABA9-67A3B00683C9}"/>
              </a:ext>
            </a:extLst>
          </p:cNvPr>
          <p:cNvSpPr/>
          <p:nvPr/>
        </p:nvSpPr>
        <p:spPr>
          <a:xfrm>
            <a:off x="7372613" y="3464792"/>
            <a:ext cx="566400" cy="19636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7" name="Feliz Vd B3">
            <a:extLst>
              <a:ext uri="{FF2B5EF4-FFF2-40B4-BE49-F238E27FC236}">
                <a16:creationId xmlns:a16="http://schemas.microsoft.com/office/drawing/2014/main" id="{DC15D4E5-29EC-4AD8-A9AD-7754000DF516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67" y="2929946"/>
            <a:ext cx="946085" cy="1228531"/>
          </a:xfrm>
          <a:prstGeom prst="rect">
            <a:avLst/>
          </a:prstGeom>
        </p:spPr>
      </p:pic>
      <p:pic>
        <p:nvPicPr>
          <p:cNvPr id="188" name="Acerto Vd B3">
            <a:extLst>
              <a:ext uri="{FF2B5EF4-FFF2-40B4-BE49-F238E27FC236}">
                <a16:creationId xmlns:a16="http://schemas.microsoft.com/office/drawing/2014/main" id="{E7947196-0752-414F-B610-9554B98E83CE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80" y="2913043"/>
            <a:ext cx="946085" cy="1228531"/>
          </a:xfrm>
          <a:prstGeom prst="rect">
            <a:avLst/>
          </a:prstGeom>
        </p:spPr>
      </p:pic>
      <p:sp>
        <p:nvSpPr>
          <p:cNvPr id="71" name="Retângulo Vd B3">
            <a:extLst>
              <a:ext uri="{FF2B5EF4-FFF2-40B4-BE49-F238E27FC236}">
                <a16:creationId xmlns:a16="http://schemas.microsoft.com/office/drawing/2014/main" id="{07743DAE-018C-4DBB-9B2C-2D8E9694F326}"/>
              </a:ext>
            </a:extLst>
          </p:cNvPr>
          <p:cNvSpPr/>
          <p:nvPr/>
        </p:nvSpPr>
        <p:spPr>
          <a:xfrm>
            <a:off x="7435106" y="3693609"/>
            <a:ext cx="616265" cy="253405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9" name="Buraco Vd A3">
            <a:extLst>
              <a:ext uri="{FF2B5EF4-FFF2-40B4-BE49-F238E27FC236}">
                <a16:creationId xmlns:a16="http://schemas.microsoft.com/office/drawing/2014/main" id="{E50844C6-423A-4B77-BF88-F03E14537C09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6650876" y="3540277"/>
            <a:ext cx="659959" cy="52360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90" name="Triste Vd A3">
            <a:extLst>
              <a:ext uri="{FF2B5EF4-FFF2-40B4-BE49-F238E27FC236}">
                <a16:creationId xmlns:a16="http://schemas.microsoft.com/office/drawing/2014/main" id="{DD3ABDA5-2847-4EC9-8EF3-B75050F5BD5D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12" y="2882368"/>
            <a:ext cx="946085" cy="1228531"/>
          </a:xfrm>
          <a:prstGeom prst="rect">
            <a:avLst/>
          </a:prstGeom>
        </p:spPr>
      </p:pic>
      <p:sp>
        <p:nvSpPr>
          <p:cNvPr id="64" name="Retângulo Vd A3">
            <a:extLst>
              <a:ext uri="{FF2B5EF4-FFF2-40B4-BE49-F238E27FC236}">
                <a16:creationId xmlns:a16="http://schemas.microsoft.com/office/drawing/2014/main" id="{C8615D1B-9F25-4FC3-BAE6-A8D454BECC50}"/>
              </a:ext>
            </a:extLst>
          </p:cNvPr>
          <p:cNvSpPr/>
          <p:nvPr/>
        </p:nvSpPr>
        <p:spPr>
          <a:xfrm>
            <a:off x="6694570" y="3709795"/>
            <a:ext cx="616265" cy="253405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3" name="Buraco Vd A4">
            <a:extLst>
              <a:ext uri="{FF2B5EF4-FFF2-40B4-BE49-F238E27FC236}">
                <a16:creationId xmlns:a16="http://schemas.microsoft.com/office/drawing/2014/main" id="{5F237318-7EC2-40C8-8851-D1666F65A37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6650876" y="3809310"/>
            <a:ext cx="767536" cy="60895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194" name="Triste Vd A4">
            <a:extLst>
              <a:ext uri="{FF2B5EF4-FFF2-40B4-BE49-F238E27FC236}">
                <a16:creationId xmlns:a16="http://schemas.microsoft.com/office/drawing/2014/main" id="{9FAF8C92-F711-4A60-B3AF-C0ED41E4F861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30" y="3239844"/>
            <a:ext cx="946085" cy="1228531"/>
          </a:xfrm>
          <a:prstGeom prst="rect">
            <a:avLst/>
          </a:prstGeom>
        </p:spPr>
      </p:pic>
      <p:sp>
        <p:nvSpPr>
          <p:cNvPr id="65" name="Retângulo Vd A4">
            <a:extLst>
              <a:ext uri="{FF2B5EF4-FFF2-40B4-BE49-F238E27FC236}">
                <a16:creationId xmlns:a16="http://schemas.microsoft.com/office/drawing/2014/main" id="{4CBBBD49-31A4-4340-B7CB-FAF26F18030C}"/>
              </a:ext>
            </a:extLst>
          </p:cNvPr>
          <p:cNvSpPr/>
          <p:nvPr/>
        </p:nvSpPr>
        <p:spPr>
          <a:xfrm>
            <a:off x="6736248" y="3993159"/>
            <a:ext cx="659959" cy="27945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6" name="Feliz Vd B4">
            <a:extLst>
              <a:ext uri="{FF2B5EF4-FFF2-40B4-BE49-F238E27FC236}">
                <a16:creationId xmlns:a16="http://schemas.microsoft.com/office/drawing/2014/main" id="{63E8BE7B-C954-4BCD-A67B-AE36AB910B53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65" y="3209903"/>
            <a:ext cx="946085" cy="1228531"/>
          </a:xfrm>
          <a:prstGeom prst="rect">
            <a:avLst/>
          </a:prstGeom>
        </p:spPr>
      </p:pic>
      <p:pic>
        <p:nvPicPr>
          <p:cNvPr id="197" name="Acerto Vd B4">
            <a:extLst>
              <a:ext uri="{FF2B5EF4-FFF2-40B4-BE49-F238E27FC236}">
                <a16:creationId xmlns:a16="http://schemas.microsoft.com/office/drawing/2014/main" id="{468357C2-F492-4FB0-9FDD-D9E0FFA8C21B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43" y="3220922"/>
            <a:ext cx="946085" cy="1228531"/>
          </a:xfrm>
          <a:prstGeom prst="rect">
            <a:avLst/>
          </a:prstGeom>
        </p:spPr>
      </p:pic>
      <p:sp>
        <p:nvSpPr>
          <p:cNvPr id="72" name="Retângulo Vd B4">
            <a:extLst>
              <a:ext uri="{FF2B5EF4-FFF2-40B4-BE49-F238E27FC236}">
                <a16:creationId xmlns:a16="http://schemas.microsoft.com/office/drawing/2014/main" id="{35C4B9B9-920A-4E59-9305-F36058A40425}"/>
              </a:ext>
            </a:extLst>
          </p:cNvPr>
          <p:cNvSpPr/>
          <p:nvPr/>
        </p:nvSpPr>
        <p:spPr>
          <a:xfrm>
            <a:off x="7512861" y="3994608"/>
            <a:ext cx="659959" cy="27945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8" name="Feliz Vd A5">
            <a:extLst>
              <a:ext uri="{FF2B5EF4-FFF2-40B4-BE49-F238E27FC236}">
                <a16:creationId xmlns:a16="http://schemas.microsoft.com/office/drawing/2014/main" id="{C657036A-7DAF-4A70-B7F6-9B3E5AC7EEEF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47" y="3583937"/>
            <a:ext cx="946085" cy="1228531"/>
          </a:xfrm>
          <a:prstGeom prst="rect">
            <a:avLst/>
          </a:prstGeom>
        </p:spPr>
      </p:pic>
      <p:pic>
        <p:nvPicPr>
          <p:cNvPr id="199" name="Acerto Vd A5">
            <a:extLst>
              <a:ext uri="{FF2B5EF4-FFF2-40B4-BE49-F238E27FC236}">
                <a16:creationId xmlns:a16="http://schemas.microsoft.com/office/drawing/2014/main" id="{C3263041-51AA-492C-9396-440D523FAD96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27" y="3540277"/>
            <a:ext cx="946085" cy="1228531"/>
          </a:xfrm>
          <a:prstGeom prst="rect">
            <a:avLst/>
          </a:prstGeom>
        </p:spPr>
      </p:pic>
      <p:sp>
        <p:nvSpPr>
          <p:cNvPr id="66" name="Retângulo Vd A5">
            <a:extLst>
              <a:ext uri="{FF2B5EF4-FFF2-40B4-BE49-F238E27FC236}">
                <a16:creationId xmlns:a16="http://schemas.microsoft.com/office/drawing/2014/main" id="{58196033-0D4E-4B0F-8510-CFBEC8467EAC}"/>
              </a:ext>
            </a:extLst>
          </p:cNvPr>
          <p:cNvSpPr/>
          <p:nvPr/>
        </p:nvSpPr>
        <p:spPr>
          <a:xfrm>
            <a:off x="6788810" y="4351624"/>
            <a:ext cx="659959" cy="290925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0" name="Buraco Vd B5">
            <a:extLst>
              <a:ext uri="{FF2B5EF4-FFF2-40B4-BE49-F238E27FC236}">
                <a16:creationId xmlns:a16="http://schemas.microsoft.com/office/drawing/2014/main" id="{C73CF46B-4903-486B-864C-1D20A2E82EEB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7508106" y="4111745"/>
            <a:ext cx="923319" cy="732548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01" name="Triste Vd B5">
            <a:extLst>
              <a:ext uri="{FF2B5EF4-FFF2-40B4-BE49-F238E27FC236}">
                <a16:creationId xmlns:a16="http://schemas.microsoft.com/office/drawing/2014/main" id="{09CF538A-5BCF-476D-A863-795E1C3DF0F5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60" y="3556735"/>
            <a:ext cx="946085" cy="1228531"/>
          </a:xfrm>
          <a:prstGeom prst="rect">
            <a:avLst/>
          </a:prstGeom>
        </p:spPr>
      </p:pic>
      <p:sp>
        <p:nvSpPr>
          <p:cNvPr id="73" name="Retângulo Vd B5">
            <a:extLst>
              <a:ext uri="{FF2B5EF4-FFF2-40B4-BE49-F238E27FC236}">
                <a16:creationId xmlns:a16="http://schemas.microsoft.com/office/drawing/2014/main" id="{4FD27DEE-67CF-4AD0-B163-A9A430737158}"/>
              </a:ext>
            </a:extLst>
          </p:cNvPr>
          <p:cNvSpPr/>
          <p:nvPr/>
        </p:nvSpPr>
        <p:spPr>
          <a:xfrm>
            <a:off x="7642849" y="4334402"/>
            <a:ext cx="659959" cy="290925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3" name="Feliz Vd A6">
            <a:extLst>
              <a:ext uri="{FF2B5EF4-FFF2-40B4-BE49-F238E27FC236}">
                <a16:creationId xmlns:a16="http://schemas.microsoft.com/office/drawing/2014/main" id="{4676C8A4-56FE-47B7-A01C-AB2509A9CA13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63" y="3994426"/>
            <a:ext cx="946085" cy="1228531"/>
          </a:xfrm>
          <a:prstGeom prst="rect">
            <a:avLst/>
          </a:prstGeom>
        </p:spPr>
      </p:pic>
      <p:pic>
        <p:nvPicPr>
          <p:cNvPr id="204" name="Acerto Vd A6">
            <a:extLst>
              <a:ext uri="{FF2B5EF4-FFF2-40B4-BE49-F238E27FC236}">
                <a16:creationId xmlns:a16="http://schemas.microsoft.com/office/drawing/2014/main" id="{861DC44A-1DFD-4AC6-AC47-5E7AACF6AB9F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39" y="4005951"/>
            <a:ext cx="946085" cy="1228531"/>
          </a:xfrm>
          <a:prstGeom prst="rect">
            <a:avLst/>
          </a:prstGeom>
        </p:spPr>
      </p:pic>
      <p:sp>
        <p:nvSpPr>
          <p:cNvPr id="67" name="Retângulo Vd A6">
            <a:extLst>
              <a:ext uri="{FF2B5EF4-FFF2-40B4-BE49-F238E27FC236}">
                <a16:creationId xmlns:a16="http://schemas.microsoft.com/office/drawing/2014/main" id="{A4DBB6F3-5E61-41D7-8732-F13953595829}"/>
              </a:ext>
            </a:extLst>
          </p:cNvPr>
          <p:cNvSpPr/>
          <p:nvPr/>
        </p:nvSpPr>
        <p:spPr>
          <a:xfrm>
            <a:off x="6825729" y="4704951"/>
            <a:ext cx="762379" cy="339302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" name="Buraco Vd B6">
            <a:extLst>
              <a:ext uri="{FF2B5EF4-FFF2-40B4-BE49-F238E27FC236}">
                <a16:creationId xmlns:a16="http://schemas.microsoft.com/office/drawing/2014/main" id="{46732365-BA3A-4468-BD97-A8E9A9E1E2F0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7583954" y="4460472"/>
            <a:ext cx="1004526" cy="796976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06" name="Triste Vd B6">
            <a:extLst>
              <a:ext uri="{FF2B5EF4-FFF2-40B4-BE49-F238E27FC236}">
                <a16:creationId xmlns:a16="http://schemas.microsoft.com/office/drawing/2014/main" id="{0E52E60E-4BAF-4535-8FD9-1C2438EC884D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68" y="4001742"/>
            <a:ext cx="946085" cy="1228531"/>
          </a:xfrm>
          <a:prstGeom prst="rect">
            <a:avLst/>
          </a:prstGeom>
        </p:spPr>
      </p:pic>
      <p:sp>
        <p:nvSpPr>
          <p:cNvPr id="74" name="Retângulo Vd B6">
            <a:extLst>
              <a:ext uri="{FF2B5EF4-FFF2-40B4-BE49-F238E27FC236}">
                <a16:creationId xmlns:a16="http://schemas.microsoft.com/office/drawing/2014/main" id="{3E132E96-9D3D-4667-82D3-53724B8262C9}"/>
              </a:ext>
            </a:extLst>
          </p:cNvPr>
          <p:cNvSpPr/>
          <p:nvPr/>
        </p:nvSpPr>
        <p:spPr>
          <a:xfrm>
            <a:off x="7734539" y="4723169"/>
            <a:ext cx="762379" cy="339302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8" name="Buraco Vd A7">
            <a:extLst>
              <a:ext uri="{FF2B5EF4-FFF2-40B4-BE49-F238E27FC236}">
                <a16:creationId xmlns:a16="http://schemas.microsoft.com/office/drawing/2014/main" id="{9D3E71BA-AC6E-41D7-B5FB-E5C22C70EE3A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6686203" y="4842325"/>
            <a:ext cx="1149995" cy="912390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09" name="Triste Vd A7">
            <a:extLst>
              <a:ext uri="{FF2B5EF4-FFF2-40B4-BE49-F238E27FC236}">
                <a16:creationId xmlns:a16="http://schemas.microsoft.com/office/drawing/2014/main" id="{70EDAEA5-ADF9-43D6-AC68-BC603E19E97B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67" y="4468259"/>
            <a:ext cx="946085" cy="1228531"/>
          </a:xfrm>
          <a:prstGeom prst="rect">
            <a:avLst/>
          </a:prstGeom>
        </p:spPr>
      </p:pic>
      <p:sp>
        <p:nvSpPr>
          <p:cNvPr id="68" name="Retângulo Vd A7">
            <a:extLst>
              <a:ext uri="{FF2B5EF4-FFF2-40B4-BE49-F238E27FC236}">
                <a16:creationId xmlns:a16="http://schemas.microsoft.com/office/drawing/2014/main" id="{B53E0AB9-B33E-4113-99D6-C27CBA52E2FA}"/>
              </a:ext>
            </a:extLst>
          </p:cNvPr>
          <p:cNvSpPr/>
          <p:nvPr/>
        </p:nvSpPr>
        <p:spPr>
          <a:xfrm>
            <a:off x="6917821" y="5125405"/>
            <a:ext cx="762379" cy="41067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2" name="Feliz Vd B7">
            <a:extLst>
              <a:ext uri="{FF2B5EF4-FFF2-40B4-BE49-F238E27FC236}">
                <a16:creationId xmlns:a16="http://schemas.microsoft.com/office/drawing/2014/main" id="{0A06FCA7-D959-4DBD-BF5A-8E181C5514D1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00" y="4523162"/>
            <a:ext cx="946085" cy="1228531"/>
          </a:xfrm>
          <a:prstGeom prst="rect">
            <a:avLst/>
          </a:prstGeom>
        </p:spPr>
      </p:pic>
      <p:sp>
        <p:nvSpPr>
          <p:cNvPr id="75" name="Retângulo Vd B7">
            <a:extLst>
              <a:ext uri="{FF2B5EF4-FFF2-40B4-BE49-F238E27FC236}">
                <a16:creationId xmlns:a16="http://schemas.microsoft.com/office/drawing/2014/main" id="{ABCA678A-824F-491A-9A04-823D7224691A}"/>
              </a:ext>
            </a:extLst>
          </p:cNvPr>
          <p:cNvSpPr/>
          <p:nvPr/>
        </p:nvSpPr>
        <p:spPr>
          <a:xfrm>
            <a:off x="7859340" y="5139953"/>
            <a:ext cx="762379" cy="41067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1" name="Buraco Az A1">
            <a:extLst>
              <a:ext uri="{FF2B5EF4-FFF2-40B4-BE49-F238E27FC236}">
                <a16:creationId xmlns:a16="http://schemas.microsoft.com/office/drawing/2014/main" id="{9C2F7164-57E4-45AF-B00B-E39E1E8B81A5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8551720" y="3014584"/>
            <a:ext cx="659959" cy="52360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13" name="Triste Az A1">
            <a:extLst>
              <a:ext uri="{FF2B5EF4-FFF2-40B4-BE49-F238E27FC236}">
                <a16:creationId xmlns:a16="http://schemas.microsoft.com/office/drawing/2014/main" id="{E5E817A8-6F57-434A-946B-BDF7E39A3A65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6" y="2371897"/>
            <a:ext cx="946085" cy="1228531"/>
          </a:xfrm>
          <a:prstGeom prst="rect">
            <a:avLst/>
          </a:prstGeom>
        </p:spPr>
      </p:pic>
      <p:sp>
        <p:nvSpPr>
          <p:cNvPr id="90" name="Retângulo Az A1">
            <a:extLst>
              <a:ext uri="{FF2B5EF4-FFF2-40B4-BE49-F238E27FC236}">
                <a16:creationId xmlns:a16="http://schemas.microsoft.com/office/drawing/2014/main" id="{2860A92F-42A7-43BD-B0F4-EE27CC3C3030}"/>
              </a:ext>
            </a:extLst>
          </p:cNvPr>
          <p:cNvSpPr/>
          <p:nvPr/>
        </p:nvSpPr>
        <p:spPr>
          <a:xfrm>
            <a:off x="8600641" y="3207313"/>
            <a:ext cx="566400" cy="20267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4" name="Feliz Az B1">
            <a:extLst>
              <a:ext uri="{FF2B5EF4-FFF2-40B4-BE49-F238E27FC236}">
                <a16:creationId xmlns:a16="http://schemas.microsoft.com/office/drawing/2014/main" id="{F9F2656A-0BD4-44A2-8A96-7B13DA7D3F26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129" y="2338765"/>
            <a:ext cx="946085" cy="1228531"/>
          </a:xfrm>
          <a:prstGeom prst="rect">
            <a:avLst/>
          </a:prstGeom>
        </p:spPr>
      </p:pic>
      <p:pic>
        <p:nvPicPr>
          <p:cNvPr id="215" name="Acerto Az B1">
            <a:extLst>
              <a:ext uri="{FF2B5EF4-FFF2-40B4-BE49-F238E27FC236}">
                <a16:creationId xmlns:a16="http://schemas.microsoft.com/office/drawing/2014/main" id="{600AE061-F4B0-4C42-A12E-D3B47434E443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59" y="2338764"/>
            <a:ext cx="946085" cy="1228531"/>
          </a:xfrm>
          <a:prstGeom prst="rect">
            <a:avLst/>
          </a:prstGeom>
        </p:spPr>
      </p:pic>
      <p:sp>
        <p:nvSpPr>
          <p:cNvPr id="97" name="Retângulo Az B1">
            <a:extLst>
              <a:ext uri="{FF2B5EF4-FFF2-40B4-BE49-F238E27FC236}">
                <a16:creationId xmlns:a16="http://schemas.microsoft.com/office/drawing/2014/main" id="{D2CD2CDA-4C7A-4CA2-9138-7F583318BA47}"/>
              </a:ext>
            </a:extLst>
          </p:cNvPr>
          <p:cNvSpPr/>
          <p:nvPr/>
        </p:nvSpPr>
        <p:spPr>
          <a:xfrm>
            <a:off x="9258055" y="3192222"/>
            <a:ext cx="566400" cy="20267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6" name="Feliz Az A2">
            <a:extLst>
              <a:ext uri="{FF2B5EF4-FFF2-40B4-BE49-F238E27FC236}">
                <a16:creationId xmlns:a16="http://schemas.microsoft.com/office/drawing/2014/main" id="{14DD03E9-29A8-44B9-89B8-394122FD2013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62" y="2631445"/>
            <a:ext cx="946085" cy="1228531"/>
          </a:xfrm>
          <a:prstGeom prst="rect">
            <a:avLst/>
          </a:prstGeom>
        </p:spPr>
      </p:pic>
      <p:pic>
        <p:nvPicPr>
          <p:cNvPr id="237" name="Acerto Az A2">
            <a:extLst>
              <a:ext uri="{FF2B5EF4-FFF2-40B4-BE49-F238E27FC236}">
                <a16:creationId xmlns:a16="http://schemas.microsoft.com/office/drawing/2014/main" id="{E5DC26AC-FDC6-44BE-8681-A9EF271F54C4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21" y="2599234"/>
            <a:ext cx="946085" cy="1228531"/>
          </a:xfrm>
          <a:prstGeom prst="rect">
            <a:avLst/>
          </a:prstGeom>
        </p:spPr>
      </p:pic>
      <p:sp>
        <p:nvSpPr>
          <p:cNvPr id="91" name="Retângulo Az A2">
            <a:extLst>
              <a:ext uri="{FF2B5EF4-FFF2-40B4-BE49-F238E27FC236}">
                <a16:creationId xmlns:a16="http://schemas.microsoft.com/office/drawing/2014/main" id="{BDFE2340-9AB0-4B03-942C-E0D67A4322DB}"/>
              </a:ext>
            </a:extLst>
          </p:cNvPr>
          <p:cNvSpPr/>
          <p:nvPr/>
        </p:nvSpPr>
        <p:spPr>
          <a:xfrm>
            <a:off x="8749985" y="3452501"/>
            <a:ext cx="566400" cy="19636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8" name="Buraco Az B2">
            <a:extLst>
              <a:ext uri="{FF2B5EF4-FFF2-40B4-BE49-F238E27FC236}">
                <a16:creationId xmlns:a16="http://schemas.microsoft.com/office/drawing/2014/main" id="{15E13FAC-4ECF-485E-828C-01211C32488C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9376941" y="3278137"/>
            <a:ext cx="659959" cy="52360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39" name="Triste Az B2">
            <a:extLst>
              <a:ext uri="{FF2B5EF4-FFF2-40B4-BE49-F238E27FC236}">
                <a16:creationId xmlns:a16="http://schemas.microsoft.com/office/drawing/2014/main" id="{EFC69CC3-5FC3-42E8-A338-A10FF9CEF37C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07" y="2615339"/>
            <a:ext cx="946085" cy="1228531"/>
          </a:xfrm>
          <a:prstGeom prst="rect">
            <a:avLst/>
          </a:prstGeom>
        </p:spPr>
      </p:pic>
      <p:sp>
        <p:nvSpPr>
          <p:cNvPr id="98" name="Retângulo Az B2">
            <a:extLst>
              <a:ext uri="{FF2B5EF4-FFF2-40B4-BE49-F238E27FC236}">
                <a16:creationId xmlns:a16="http://schemas.microsoft.com/office/drawing/2014/main" id="{76D691C3-1612-4FC9-9FF6-50A2E71F8E88}"/>
              </a:ext>
            </a:extLst>
          </p:cNvPr>
          <p:cNvSpPr/>
          <p:nvPr/>
        </p:nvSpPr>
        <p:spPr>
          <a:xfrm>
            <a:off x="9443103" y="3452501"/>
            <a:ext cx="566400" cy="19636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0" name="Feliz Az A3">
            <a:extLst>
              <a:ext uri="{FF2B5EF4-FFF2-40B4-BE49-F238E27FC236}">
                <a16:creationId xmlns:a16="http://schemas.microsoft.com/office/drawing/2014/main" id="{98A0BC17-ECA2-4512-9DB5-2335F08E70D9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36" y="2913043"/>
            <a:ext cx="946085" cy="1228531"/>
          </a:xfrm>
          <a:prstGeom prst="rect">
            <a:avLst/>
          </a:prstGeom>
        </p:spPr>
      </p:pic>
      <p:pic>
        <p:nvPicPr>
          <p:cNvPr id="241" name="Acerto Az A3">
            <a:extLst>
              <a:ext uri="{FF2B5EF4-FFF2-40B4-BE49-F238E27FC236}">
                <a16:creationId xmlns:a16="http://schemas.microsoft.com/office/drawing/2014/main" id="{6C36310C-9015-4DD2-BEA2-D6B108184C4A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74" y="2879522"/>
            <a:ext cx="946085" cy="1228531"/>
          </a:xfrm>
          <a:prstGeom prst="rect">
            <a:avLst/>
          </a:prstGeom>
        </p:spPr>
      </p:pic>
      <p:sp>
        <p:nvSpPr>
          <p:cNvPr id="92" name="Retângulo Az A3">
            <a:extLst>
              <a:ext uri="{FF2B5EF4-FFF2-40B4-BE49-F238E27FC236}">
                <a16:creationId xmlns:a16="http://schemas.microsoft.com/office/drawing/2014/main" id="{4506EA25-16A2-49A5-BF19-96828E85F595}"/>
              </a:ext>
            </a:extLst>
          </p:cNvPr>
          <p:cNvSpPr/>
          <p:nvPr/>
        </p:nvSpPr>
        <p:spPr>
          <a:xfrm>
            <a:off x="8867835" y="3681280"/>
            <a:ext cx="616265" cy="253405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2" name="Buraco Az B3">
            <a:extLst>
              <a:ext uri="{FF2B5EF4-FFF2-40B4-BE49-F238E27FC236}">
                <a16:creationId xmlns:a16="http://schemas.microsoft.com/office/drawing/2014/main" id="{C39196FC-21FA-4C4F-8A70-4998BDE713A1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9576840" y="3556093"/>
            <a:ext cx="659959" cy="52360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43" name="Triste Az B3">
            <a:extLst>
              <a:ext uri="{FF2B5EF4-FFF2-40B4-BE49-F238E27FC236}">
                <a16:creationId xmlns:a16="http://schemas.microsoft.com/office/drawing/2014/main" id="{3A2C63A5-CB52-42E3-BA46-0B524A067E85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2874887"/>
            <a:ext cx="946085" cy="1228531"/>
          </a:xfrm>
          <a:prstGeom prst="rect">
            <a:avLst/>
          </a:prstGeom>
        </p:spPr>
      </p:pic>
      <p:sp>
        <p:nvSpPr>
          <p:cNvPr id="99" name="Retângulo Az B3">
            <a:extLst>
              <a:ext uri="{FF2B5EF4-FFF2-40B4-BE49-F238E27FC236}">
                <a16:creationId xmlns:a16="http://schemas.microsoft.com/office/drawing/2014/main" id="{8D2CBDEB-7266-45FC-B148-43A896478330}"/>
              </a:ext>
            </a:extLst>
          </p:cNvPr>
          <p:cNvSpPr/>
          <p:nvPr/>
        </p:nvSpPr>
        <p:spPr>
          <a:xfrm>
            <a:off x="9619672" y="3680630"/>
            <a:ext cx="616265" cy="253405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4" name="Buraco Az A4">
            <a:extLst>
              <a:ext uri="{FF2B5EF4-FFF2-40B4-BE49-F238E27FC236}">
                <a16:creationId xmlns:a16="http://schemas.microsoft.com/office/drawing/2014/main" id="{32ECA6A0-E579-47D8-9303-3822D76AAA9C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8960486" y="3799499"/>
            <a:ext cx="812785" cy="644852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45" name="Triste Az A4">
            <a:extLst>
              <a:ext uri="{FF2B5EF4-FFF2-40B4-BE49-F238E27FC236}">
                <a16:creationId xmlns:a16="http://schemas.microsoft.com/office/drawing/2014/main" id="{90BF49ED-4C4A-457D-B5A0-B4DD155E85FD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196" y="3211885"/>
            <a:ext cx="946085" cy="1228531"/>
          </a:xfrm>
          <a:prstGeom prst="rect">
            <a:avLst/>
          </a:prstGeom>
        </p:spPr>
      </p:pic>
      <p:sp>
        <p:nvSpPr>
          <p:cNvPr id="93" name="Retângulo Az A4">
            <a:extLst>
              <a:ext uri="{FF2B5EF4-FFF2-40B4-BE49-F238E27FC236}">
                <a16:creationId xmlns:a16="http://schemas.microsoft.com/office/drawing/2014/main" id="{C0002AB8-07B7-410F-87EF-A272E5050BC9}"/>
              </a:ext>
            </a:extLst>
          </p:cNvPr>
          <p:cNvSpPr/>
          <p:nvPr/>
        </p:nvSpPr>
        <p:spPr>
          <a:xfrm>
            <a:off x="9034506" y="4003678"/>
            <a:ext cx="659959" cy="27945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6" name="Feliz Az B4">
            <a:extLst>
              <a:ext uri="{FF2B5EF4-FFF2-40B4-BE49-F238E27FC236}">
                <a16:creationId xmlns:a16="http://schemas.microsoft.com/office/drawing/2014/main" id="{10D5288E-C003-420A-B7F4-927519148A21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82" y="3209903"/>
            <a:ext cx="946085" cy="1228531"/>
          </a:xfrm>
          <a:prstGeom prst="rect">
            <a:avLst/>
          </a:prstGeom>
        </p:spPr>
      </p:pic>
      <p:pic>
        <p:nvPicPr>
          <p:cNvPr id="247" name="Acerto Az B4">
            <a:extLst>
              <a:ext uri="{FF2B5EF4-FFF2-40B4-BE49-F238E27FC236}">
                <a16:creationId xmlns:a16="http://schemas.microsoft.com/office/drawing/2014/main" id="{D5BC091D-D87B-4298-B289-545CED4592A9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0" y="3196575"/>
            <a:ext cx="946085" cy="1228531"/>
          </a:xfrm>
          <a:prstGeom prst="rect">
            <a:avLst/>
          </a:prstGeom>
        </p:spPr>
      </p:pic>
      <p:sp>
        <p:nvSpPr>
          <p:cNvPr id="100" name="Retângulo Az B4">
            <a:extLst>
              <a:ext uri="{FF2B5EF4-FFF2-40B4-BE49-F238E27FC236}">
                <a16:creationId xmlns:a16="http://schemas.microsoft.com/office/drawing/2014/main" id="{42F85862-DE32-4B9F-AC19-7887AF12B2BB}"/>
              </a:ext>
            </a:extLst>
          </p:cNvPr>
          <p:cNvSpPr/>
          <p:nvPr/>
        </p:nvSpPr>
        <p:spPr>
          <a:xfrm>
            <a:off x="9808281" y="3998794"/>
            <a:ext cx="659959" cy="27945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8" name="Buraco Az A5">
            <a:extLst>
              <a:ext uri="{FF2B5EF4-FFF2-40B4-BE49-F238E27FC236}">
                <a16:creationId xmlns:a16="http://schemas.microsoft.com/office/drawing/2014/main" id="{0B086F84-1021-4697-B350-A7A40B60360B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9081977" y="4118527"/>
            <a:ext cx="912291" cy="723798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49" name="Triste Az A5">
            <a:extLst>
              <a:ext uri="{FF2B5EF4-FFF2-40B4-BE49-F238E27FC236}">
                <a16:creationId xmlns:a16="http://schemas.microsoft.com/office/drawing/2014/main" id="{B07047FA-A3FD-4711-BADD-3CDD728AD4C5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89" y="3602410"/>
            <a:ext cx="946085" cy="1228531"/>
          </a:xfrm>
          <a:prstGeom prst="rect">
            <a:avLst/>
          </a:prstGeom>
        </p:spPr>
      </p:pic>
      <p:sp>
        <p:nvSpPr>
          <p:cNvPr id="94" name="Retângulo Az A5">
            <a:extLst>
              <a:ext uri="{FF2B5EF4-FFF2-40B4-BE49-F238E27FC236}">
                <a16:creationId xmlns:a16="http://schemas.microsoft.com/office/drawing/2014/main" id="{16C188A1-5F72-4F06-B8E5-A4886DFC6B06}"/>
              </a:ext>
            </a:extLst>
          </p:cNvPr>
          <p:cNvSpPr/>
          <p:nvPr/>
        </p:nvSpPr>
        <p:spPr>
          <a:xfrm>
            <a:off x="9247869" y="4338111"/>
            <a:ext cx="659959" cy="290925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0" name="Feliz Az B5">
            <a:extLst>
              <a:ext uri="{FF2B5EF4-FFF2-40B4-BE49-F238E27FC236}">
                <a16:creationId xmlns:a16="http://schemas.microsoft.com/office/drawing/2014/main" id="{407F028A-DCD2-4C8C-A75E-E7B25DFDCD9E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97" y="3565430"/>
            <a:ext cx="946085" cy="1228531"/>
          </a:xfrm>
          <a:prstGeom prst="rect">
            <a:avLst/>
          </a:prstGeom>
        </p:spPr>
      </p:pic>
      <p:pic>
        <p:nvPicPr>
          <p:cNvPr id="251" name="Acerto Az B5">
            <a:extLst>
              <a:ext uri="{FF2B5EF4-FFF2-40B4-BE49-F238E27FC236}">
                <a16:creationId xmlns:a16="http://schemas.microsoft.com/office/drawing/2014/main" id="{29B903B6-F341-4C25-814E-B86D40364A9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58" y="3550685"/>
            <a:ext cx="946085" cy="1228531"/>
          </a:xfrm>
          <a:prstGeom prst="rect">
            <a:avLst/>
          </a:prstGeom>
        </p:spPr>
      </p:pic>
      <p:sp>
        <p:nvSpPr>
          <p:cNvPr id="115" name="Retângulo Az B5">
            <a:extLst>
              <a:ext uri="{FF2B5EF4-FFF2-40B4-BE49-F238E27FC236}">
                <a16:creationId xmlns:a16="http://schemas.microsoft.com/office/drawing/2014/main" id="{55BF1876-0365-40B1-8DB5-44BB42539EEA}"/>
              </a:ext>
            </a:extLst>
          </p:cNvPr>
          <p:cNvSpPr/>
          <p:nvPr/>
        </p:nvSpPr>
        <p:spPr>
          <a:xfrm>
            <a:off x="10085696" y="4310743"/>
            <a:ext cx="659959" cy="321003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2" name="Buraco Az B6">
            <a:extLst>
              <a:ext uri="{FF2B5EF4-FFF2-40B4-BE49-F238E27FC236}">
                <a16:creationId xmlns:a16="http://schemas.microsoft.com/office/drawing/2014/main" id="{6BEBD589-EC7B-434B-A15A-4F7FD8CB7E23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10219499" y="4456568"/>
            <a:ext cx="985010" cy="781493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53" name="Triste Az B6">
            <a:extLst>
              <a:ext uri="{FF2B5EF4-FFF2-40B4-BE49-F238E27FC236}">
                <a16:creationId xmlns:a16="http://schemas.microsoft.com/office/drawing/2014/main" id="{73D1E842-523D-44A4-9637-EB4BC18142C4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4" y="3977349"/>
            <a:ext cx="946085" cy="1228531"/>
          </a:xfrm>
          <a:prstGeom prst="rect">
            <a:avLst/>
          </a:prstGeom>
        </p:spPr>
      </p:pic>
      <p:sp>
        <p:nvSpPr>
          <p:cNvPr id="116" name="Retângulo Az B6">
            <a:extLst>
              <a:ext uri="{FF2B5EF4-FFF2-40B4-BE49-F238E27FC236}">
                <a16:creationId xmlns:a16="http://schemas.microsoft.com/office/drawing/2014/main" id="{E5FE0292-2856-4D6E-836E-1D0C6A62DAF1}"/>
              </a:ext>
            </a:extLst>
          </p:cNvPr>
          <p:cNvSpPr/>
          <p:nvPr/>
        </p:nvSpPr>
        <p:spPr>
          <a:xfrm>
            <a:off x="10350276" y="4690172"/>
            <a:ext cx="762379" cy="339302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4" name="Feliz Az A6">
            <a:extLst>
              <a:ext uri="{FF2B5EF4-FFF2-40B4-BE49-F238E27FC236}">
                <a16:creationId xmlns:a16="http://schemas.microsoft.com/office/drawing/2014/main" id="{1ECC191B-D723-4321-A399-B89DF1707533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24" y="3974797"/>
            <a:ext cx="946085" cy="1228531"/>
          </a:xfrm>
          <a:prstGeom prst="rect">
            <a:avLst/>
          </a:prstGeom>
        </p:spPr>
      </p:pic>
      <p:pic>
        <p:nvPicPr>
          <p:cNvPr id="255" name="Acerto Az A6">
            <a:extLst>
              <a:ext uri="{FF2B5EF4-FFF2-40B4-BE49-F238E27FC236}">
                <a16:creationId xmlns:a16="http://schemas.microsoft.com/office/drawing/2014/main" id="{F5DD3C86-AC95-46CF-9312-7A2B8172E34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202" y="4017464"/>
            <a:ext cx="946085" cy="1228531"/>
          </a:xfrm>
          <a:prstGeom prst="rect">
            <a:avLst/>
          </a:prstGeom>
        </p:spPr>
      </p:pic>
      <p:sp>
        <p:nvSpPr>
          <p:cNvPr id="95" name="Retângulo Az A6">
            <a:extLst>
              <a:ext uri="{FF2B5EF4-FFF2-40B4-BE49-F238E27FC236}">
                <a16:creationId xmlns:a16="http://schemas.microsoft.com/office/drawing/2014/main" id="{2366B69A-C0CA-47E1-8351-CE77CAF0C30B}"/>
              </a:ext>
            </a:extLst>
          </p:cNvPr>
          <p:cNvSpPr/>
          <p:nvPr/>
        </p:nvSpPr>
        <p:spPr>
          <a:xfrm>
            <a:off x="9428367" y="4710548"/>
            <a:ext cx="762379" cy="339302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6" name="Buraco Az B7">
            <a:extLst>
              <a:ext uri="{FF2B5EF4-FFF2-40B4-BE49-F238E27FC236}">
                <a16:creationId xmlns:a16="http://schemas.microsoft.com/office/drawing/2014/main" id="{FE944E17-DD65-4BA2-963C-F5442E732270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970" b="80728" l="27761" r="72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298" r="23369" b="16893"/>
          <a:stretch/>
        </p:blipFill>
        <p:spPr>
          <a:xfrm>
            <a:off x="10433054" y="4843975"/>
            <a:ext cx="1149995" cy="912390"/>
          </a:xfrm>
          <a:prstGeom prst="rect">
            <a:avLst/>
          </a:prstGeom>
          <a:scene3d>
            <a:camera prst="perspectiveRelaxed" fov="3900000">
              <a:rot lat="18000000" lon="0" rev="0"/>
            </a:camera>
            <a:lightRig rig="threePt" dir="t"/>
          </a:scene3d>
        </p:spPr>
      </p:pic>
      <p:pic>
        <p:nvPicPr>
          <p:cNvPr id="257" name="Triste Az B7">
            <a:extLst>
              <a:ext uri="{FF2B5EF4-FFF2-40B4-BE49-F238E27FC236}">
                <a16:creationId xmlns:a16="http://schemas.microsoft.com/office/drawing/2014/main" id="{1580C06E-7069-4BFD-9C3A-A428DA8F461D}"/>
              </a:ext>
            </a:extLst>
          </p:cNvPr>
          <p:cNvPicPr>
            <a:picLocks noChangeAspect="1"/>
          </p:cNvPicPr>
          <p:nvPr/>
        </p:nvPicPr>
        <p:blipFill>
          <a:blip r:embed="rId47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47" y="4443276"/>
            <a:ext cx="946085" cy="1228531"/>
          </a:xfrm>
          <a:prstGeom prst="rect">
            <a:avLst/>
          </a:prstGeom>
        </p:spPr>
      </p:pic>
      <p:sp>
        <p:nvSpPr>
          <p:cNvPr id="117" name="Retângulo Az B7">
            <a:extLst>
              <a:ext uri="{FF2B5EF4-FFF2-40B4-BE49-F238E27FC236}">
                <a16:creationId xmlns:a16="http://schemas.microsoft.com/office/drawing/2014/main" id="{67CA7AC0-4EF6-4951-88B0-D522648AD9C6}"/>
              </a:ext>
            </a:extLst>
          </p:cNvPr>
          <p:cNvSpPr/>
          <p:nvPr/>
        </p:nvSpPr>
        <p:spPr>
          <a:xfrm>
            <a:off x="10679424" y="5107634"/>
            <a:ext cx="762379" cy="410679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9" name="Feliz Az A7">
            <a:extLst>
              <a:ext uri="{FF2B5EF4-FFF2-40B4-BE49-F238E27FC236}">
                <a16:creationId xmlns:a16="http://schemas.microsoft.com/office/drawing/2014/main" id="{C06920A3-F6CC-4831-822E-44E88E67052B}"/>
              </a:ext>
            </a:extLst>
          </p:cNvPr>
          <p:cNvPicPr>
            <a:picLocks noChangeAspect="1"/>
          </p:cNvPicPr>
          <p:nvPr/>
        </p:nvPicPr>
        <p:blipFill>
          <a:blip r:embed="rId46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18" y="4468258"/>
            <a:ext cx="946085" cy="1228531"/>
          </a:xfrm>
          <a:prstGeom prst="rect">
            <a:avLst/>
          </a:prstGeom>
        </p:spPr>
      </p:pic>
      <p:sp>
        <p:nvSpPr>
          <p:cNvPr id="96" name="Retângulo Az A7">
            <a:extLst>
              <a:ext uri="{FF2B5EF4-FFF2-40B4-BE49-F238E27FC236}">
                <a16:creationId xmlns:a16="http://schemas.microsoft.com/office/drawing/2014/main" id="{59505D82-0962-4AA9-A73D-7E564D943120}"/>
              </a:ext>
            </a:extLst>
          </p:cNvPr>
          <p:cNvSpPr/>
          <p:nvPr/>
        </p:nvSpPr>
        <p:spPr>
          <a:xfrm>
            <a:off x="9725694" y="5114233"/>
            <a:ext cx="762379" cy="410679"/>
          </a:xfrm>
          <a:prstGeom prst="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7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5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60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1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1.04167E-6 0.00023 C 0.00456 0.04676 0.00065 0.0044 0.00365 0.04445 C 0.00391 0.04908 0.00378 0.05417 0.00495 0.05834 C 0.0056 0.06111 0.00859 0.06389 0.00859 0.06412 L 0.04727 -0.03055 L 0.06341 0.05834 L 0.11471 -0.025 L 0.13594 0.05834 L 0.17826 -0.025 L 0.20078 0.06667 L 0.23945 -0.02778 L 0.25573 0.06667 L 0.28932 -0.025 L 0.2918 0.06389 L 0.29297 -0.02778 L 0.29414 0.05556 L 0.29557 -0.03055 L 0.29818 0.05834 " pathEditMode="relative" rAng="0" ptsTypes="AAAAAAAAAAAAAAAAAAA">
                                      <p:cBhvr>
                                        <p:cTn id="215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50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73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500"/>
                            </p:stCondLst>
                            <p:childTnLst>
                              <p:par>
                                <p:cTn id="2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5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23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41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500"/>
                            </p:stCondLst>
                            <p:childTnLst>
                              <p:par>
                                <p:cTn id="3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5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500"/>
                            </p:stCondLst>
                            <p:childTnLst>
                              <p:par>
                                <p:cTn id="3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91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500"/>
                            </p:stCondLst>
                            <p:childTnLst>
                              <p:par>
                                <p:cTn id="3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500"/>
                            </p:stCondLst>
                            <p:childTnLst>
                              <p:par>
                                <p:cTn id="3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09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500"/>
                            </p:stCondLst>
                            <p:childTnLst>
                              <p:par>
                                <p:cTn id="4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500"/>
                            </p:stCondLst>
                            <p:childTnLst>
                              <p:par>
                                <p:cTn id="4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59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3500"/>
                            </p:stCondLst>
                            <p:childTnLst>
                              <p:par>
                                <p:cTn id="4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4.58333E-6 0.00024 C 0.00039 0.04676 4.58333E-6 0.0044 0.00026 0.04445 C 0.00026 0.04908 0.00026 0.05417 0.00039 0.05834 C 0.00039 0.06112 0.00065 0.06389 0.00065 0.06412 L 0.00429 -0.03055 L 0.00599 0.05834 L 0.0108 -0.025 L 0.01276 0.05834 L 0.01679 -0.025 L 0.01888 0.06667 L 0.02265 -0.02777 L 0.02408 0.06667 L 0.02734 -0.025 L 0.0276 0.06389 L 0.02773 -0.02777 L 0.02773 0.05556 L 0.02786 -0.03055 L 0.02825 0.05834 " pathEditMode="relative" rAng="0" ptsTypes="AAAAAAAAAAAAAAAAAAA">
                                      <p:cBhvr>
                                        <p:cTn id="462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591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2" fill="hold">
                      <p:stCondLst>
                        <p:cond delay="0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615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6" fill="hold">
                      <p:stCondLst>
                        <p:cond delay="0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7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67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2" fill="hold">
                      <p:stCondLst>
                        <p:cond delay="0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5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6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68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8" fill="hold">
                      <p:stCondLst>
                        <p:cond delay="0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711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2" fill="hold">
                      <p:stCondLst>
                        <p:cond delay="0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73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6" fill="hold">
                      <p:stCondLst>
                        <p:cond delay="0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743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4" fill="hold">
                      <p:stCondLst>
                        <p:cond delay="0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7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8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775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6" fill="hold">
                      <p:stCondLst>
                        <p:cond delay="0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0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1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00"/>
                            </p:stCondLst>
                            <p:childTnLst>
                              <p:par>
                                <p:cTn id="7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806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3500"/>
                            </p:stCondLst>
                            <p:childTnLst>
                              <p:par>
                                <p:cTn id="8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824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3500"/>
                            </p:stCondLst>
                            <p:childTnLst>
                              <p:par>
                                <p:cTn id="8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3500"/>
                            </p:stCondLst>
                            <p:childTnLst>
                              <p:par>
                                <p:cTn id="8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2" fill="hold">
                      <p:stCondLst>
                        <p:cond delay="0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500"/>
                            </p:stCondLst>
                            <p:childTnLst>
                              <p:par>
                                <p:cTn id="8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858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3500"/>
                            </p:stCondLst>
                            <p:childTnLst>
                              <p:par>
                                <p:cTn id="8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3500"/>
                            </p:stCondLst>
                            <p:childTnLst>
                              <p:par>
                                <p:cTn id="8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6" fill="hold">
                      <p:stCondLst>
                        <p:cond delay="0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500"/>
                            </p:stCondLst>
                            <p:childTnLst>
                              <p:par>
                                <p:cTn id="8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500"/>
                            </p:stCondLst>
                            <p:childTnLst>
                              <p:par>
                                <p:cTn id="8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9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8" fill="hold">
                      <p:stCondLst>
                        <p:cond delay="0"/>
                      </p:stCondLst>
                      <p:childTnLst>
                        <p:par>
                          <p:cTn id="899" fill="hold">
                            <p:stCondLst>
                              <p:cond delay="0"/>
                            </p:stCondLst>
                            <p:childTnLst>
                              <p:par>
                                <p:cTn id="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08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3500"/>
                            </p:stCondLst>
                            <p:childTnLst>
                              <p:par>
                                <p:cTn id="9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3500"/>
                            </p:stCondLst>
                            <p:childTnLst>
                              <p:par>
                                <p:cTn id="9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6" fill="hold">
                      <p:stCondLst>
                        <p:cond delay="0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26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3500"/>
                            </p:stCondLst>
                            <p:childTnLst>
                              <p:par>
                                <p:cTn id="9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3500"/>
                            </p:stCondLst>
                            <p:childTnLst>
                              <p:par>
                                <p:cTn id="9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3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4" fill="hold">
                      <p:stCondLst>
                        <p:cond delay="0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500"/>
                            </p:stCondLst>
                            <p:childTnLst>
                              <p:par>
                                <p:cTn id="9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0" fill="hold">
                      <p:stCondLst>
                        <p:cond delay="0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60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3500"/>
                            </p:stCondLst>
                            <p:childTnLst>
                              <p:par>
                                <p:cTn id="9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3500"/>
                            </p:stCondLst>
                            <p:childTnLst>
                              <p:par>
                                <p:cTn id="9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8" fill="hold">
                      <p:stCondLst>
                        <p:cond delay="0"/>
                      </p:stCondLst>
                      <p:childTnLst>
                        <p:par>
                          <p:cTn id="969" fill="hold">
                            <p:stCondLst>
                              <p:cond delay="0"/>
                            </p:stCondLst>
                            <p:childTnLst>
                              <p:par>
                                <p:cTn id="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2500"/>
                            </p:stCondLst>
                            <p:childTnLst>
                              <p:par>
                                <p:cTn id="9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4" fill="hold">
                      <p:stCondLst>
                        <p:cond delay="0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9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0" fill="hold">
                      <p:stCondLst>
                        <p:cond delay="0"/>
                      </p:stCondLst>
                      <p:childTnLst>
                        <p:par>
                          <p:cTn id="1001" fill="hold">
                            <p:stCondLst>
                              <p:cond delay="0"/>
                            </p:stCondLst>
                            <p:childTnLst>
                              <p:par>
                                <p:cTn id="10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010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-0.00261 0.04676 -0.00052 0.0044 -0.00209 0.04445 C -0.00222 0.04908 -0.00209 0.05417 -0.00274 0.05834 C -0.00326 0.06112 -0.00469 0.06389 -0.00469 0.06412 L -0.025 -0.03055 L -0.03347 0.05834 L -0.06029 -0.025 L -0.07149 0.05834 L -0.09375 -0.025 L -0.10547 0.06667 L -0.12565 -0.02777 L -0.13425 0.06667 L -0.15196 -0.025 L -0.15313 0.06389 L -0.15391 -0.02777 L -0.15456 0.05556 L -0.15521 -0.03055 L -0.15638 0.05834 " pathEditMode="relative" rAng="0" ptsTypes="AAAAAAAAAAAAAAAAAAA">
                                      <p:cBhvr>
                                        <p:cTn id="1013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5" fill="hold">
                      <p:stCondLst>
                        <p:cond delay="0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9" fill="hold">
                      <p:stCondLst>
                        <p:cond delay="0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037" dur="1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4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5" fill="hold">
                      <p:stCondLst>
                        <p:cond delay="0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055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3" fill="hold">
                      <p:stCondLst>
                        <p:cond delay="0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9" fill="hold">
                      <p:stCondLst>
                        <p:cond delay="0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089" dur="1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9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7" fill="hold">
                      <p:stCondLst>
                        <p:cond delay="0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3" fill="hold">
                      <p:stCondLst>
                        <p:cond delay="0"/>
                      </p:stCondLst>
                      <p:childTnLst>
                        <p:par>
                          <p:cTn id="1114" fill="hold">
                            <p:stCondLst>
                              <p:cond delay="0"/>
                            </p:stCondLst>
                            <p:childTnLst>
                              <p:par>
                                <p:cTn id="1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9" fill="hold">
                      <p:stCondLst>
                        <p:cond delay="0"/>
                      </p:stCondLst>
                      <p:childTnLst>
                        <p:par>
                          <p:cTn id="1130" fill="hold">
                            <p:stCondLst>
                              <p:cond delay="0"/>
                            </p:stCondLst>
                            <p:childTnLst>
                              <p:par>
                                <p:cTn id="1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>
                            <p:stCondLst>
                              <p:cond delay="0"/>
                            </p:stCondLst>
                            <p:childTnLst>
                              <p:par>
                                <p:cTn id="1138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39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14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7" fill="hold">
                      <p:stCondLst>
                        <p:cond delay="0"/>
                      </p:stCondLst>
                      <p:childTnLst>
                        <p:par>
                          <p:cTn id="1148" fill="hold">
                            <p:stCondLst>
                              <p:cond delay="0"/>
                            </p:stCondLst>
                            <p:childTnLst>
                              <p:par>
                                <p:cTn id="1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3" fill="hold">
                      <p:stCondLst>
                        <p:cond delay="0"/>
                      </p:stCondLst>
                      <p:childTnLst>
                        <p:par>
                          <p:cTn id="1164" fill="hold">
                            <p:stCondLst>
                              <p:cond delay="0"/>
                            </p:stCondLst>
                            <p:childTnLst>
                              <p:par>
                                <p:cTn id="1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1" fill="hold">
                            <p:stCondLst>
                              <p:cond delay="0"/>
                            </p:stCondLst>
                            <p:childTnLst>
                              <p:par>
                                <p:cTn id="1172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73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8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1" fill="hold">
                      <p:stCondLst>
                        <p:cond delay="0"/>
                      </p:stCondLst>
                      <p:childTnLst>
                        <p:par>
                          <p:cTn id="1182" fill="hold">
                            <p:stCondLst>
                              <p:cond delay="0"/>
                            </p:stCondLst>
                            <p:childTnLst>
                              <p:par>
                                <p:cTn id="1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9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7" fill="hold">
                      <p:stCondLst>
                        <p:cond delay="0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07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1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5" fill="hold">
                      <p:stCondLst>
                        <p:cond delay="0"/>
                      </p:stCondLst>
                      <p:childTnLst>
                        <p:par>
                          <p:cTn id="1216" fill="hold">
                            <p:stCondLst>
                              <p:cond delay="0"/>
                            </p:stCondLst>
                            <p:childTnLst>
                              <p:par>
                                <p:cTn id="1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3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1" fill="hold">
                      <p:stCondLst>
                        <p:cond delay="0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41" dur="1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455 0.04676 -0.00078 0.0044 -0.00364 0.04445 C -0.00377 0.04908 -0.00364 0.05417 -0.00481 0.05834 C -0.00547 0.06111 -0.00794 0.06389 -0.00794 0.06412 L -0.04284 -0.03055 L -0.05742 0.05834 L -0.10351 -0.025 L -0.12252 0.05834 L -0.1608 -0.025 L -0.18086 0.06667 L -0.21562 -0.02777 L -0.23034 0.06667 L -0.26067 -0.025 L -0.26276 0.06389 L -0.26393 -0.02777 L -0.2651 0.05556 L -0.26614 -0.03055 L -0.26823 0.05834 " pathEditMode="relative" rAng="0" ptsTypes="AAAAAAAAAAAAAAAAAAA">
                                      <p:cBhvr>
                                        <p:cTn id="1244" dur="5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800" dirty="0">
              <a:solidFill>
                <a:schemeClr val="tx1"/>
              </a:solidFill>
            </a:endParaRPr>
          </a:p>
          <a:p>
            <a:pPr lvl="0"/>
            <a:r>
              <a:rPr lang="pt-PT" sz="2000" dirty="0">
                <a:solidFill>
                  <a:prstClr val="black"/>
                </a:solidFill>
              </a:rPr>
              <a:t>Sobre as forças, podemos afirmar:</a:t>
            </a:r>
          </a:p>
          <a:p>
            <a:pPr lvl="0"/>
            <a:endParaRPr lang="pt-PT" sz="800" dirty="0">
              <a:solidFill>
                <a:prstClr val="black"/>
              </a:solidFill>
            </a:endParaRPr>
          </a:p>
          <a:p>
            <a:r>
              <a:rPr lang="pt-PT" dirty="0">
                <a:solidFill>
                  <a:prstClr val="black"/>
                </a:solidFill>
              </a:rPr>
              <a:t>I) Representam a interação entre dois corpos.</a:t>
            </a:r>
            <a:endParaRPr lang="pt-PT" dirty="0">
              <a:solidFill>
                <a:schemeClr val="tx1"/>
              </a:solidFill>
            </a:endParaRPr>
          </a:p>
          <a:p>
            <a:pPr lvl="0"/>
            <a:endParaRPr lang="pt-PT" sz="800" dirty="0">
              <a:solidFill>
                <a:schemeClr val="tx1"/>
              </a:solidFill>
            </a:endParaRPr>
          </a:p>
          <a:p>
            <a:pPr lvl="0"/>
            <a:r>
              <a:rPr lang="pt-PT" dirty="0">
                <a:solidFill>
                  <a:schemeClr val="tx1"/>
                </a:solidFill>
              </a:rPr>
              <a:t>II) São grandezas vetoriais e sua unidade no S.I é o Newton (N = </a:t>
            </a:r>
            <a:r>
              <a:rPr lang="pt-PT" dirty="0" err="1">
                <a:solidFill>
                  <a:schemeClr val="tx1"/>
                </a:solidFill>
              </a:rPr>
              <a:t>kg.m</a:t>
            </a:r>
            <a:r>
              <a:rPr lang="pt-PT" dirty="0">
                <a:solidFill>
                  <a:schemeClr val="tx1"/>
                </a:solidFill>
              </a:rPr>
              <a:t>/s</a:t>
            </a:r>
            <a:r>
              <a:rPr lang="pt-PT" baseline="30000" dirty="0">
                <a:solidFill>
                  <a:schemeClr val="tx1"/>
                </a:solidFill>
              </a:rPr>
              <a:t>2</a:t>
            </a:r>
            <a:r>
              <a:rPr lang="pt-PT" dirty="0">
                <a:solidFill>
                  <a:schemeClr val="tx1"/>
                </a:solidFill>
              </a:rPr>
              <a:t>).</a:t>
            </a:r>
          </a:p>
          <a:p>
            <a:pPr lvl="0"/>
            <a:endParaRPr lang="pt-PT" sz="800" dirty="0">
              <a:solidFill>
                <a:schemeClr val="tx1"/>
              </a:solidFill>
            </a:endParaRPr>
          </a:p>
          <a:p>
            <a:r>
              <a:rPr lang="pt-PT" dirty="0">
                <a:solidFill>
                  <a:schemeClr val="tx1"/>
                </a:solidFill>
              </a:rPr>
              <a:t>III) </a:t>
            </a:r>
            <a:r>
              <a:rPr lang="pt-PT" dirty="0">
                <a:solidFill>
                  <a:prstClr val="black"/>
                </a:solidFill>
              </a:rPr>
              <a:t>Aceleração, deformação ou equilíbrio, são </a:t>
            </a:r>
            <a:r>
              <a:rPr lang="pt-PT" dirty="0">
                <a:solidFill>
                  <a:schemeClr val="tx1"/>
                </a:solidFill>
              </a:rPr>
              <a:t>consequências da ação de forças.</a:t>
            </a:r>
          </a:p>
          <a:p>
            <a:pPr lvl="0"/>
            <a:endParaRPr lang="pt-PT" sz="8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Apenas 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 e 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 e III.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II e III.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I, II e III.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E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18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6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Trabalho 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459810" y="1645920"/>
            <a:ext cx="4636189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De acordo com os conceitos da física, quando determinamos a taxa de realização de trabalho, estamos definindo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Potência.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Impulso.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Quantidade de Movimento.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Energia Mecânica.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Torque.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A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19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6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Colisão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Quando a quantidade de movimento é a mesma antes e depois da colisão, embora a energia total do sistema possa variar, a colisão é chamada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Inelástica.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Moderada.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Ponderada.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Oblíqua.</a:t>
            </a:r>
            <a:endParaRPr lang="pt-BR" sz="2400" dirty="0">
              <a:solidFill>
                <a:prstClr val="black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20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7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Considere um movimento com velocidade constante. No gráfico de posição em função do tempo, 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inclinação representa a aceleração.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área representa a velocidade.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inclinação representa a velocidade.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área representa o deslocamento.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área representa a aceleração.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52548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C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21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7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prstClr val="black"/>
                </a:solidFill>
              </a:rPr>
              <a:t>Dinâmica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A força com que a Terra atrai os corpos, cuja orientação é direcionada ao centro da Terra, é chamada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Peso.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Normal.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Tração.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Elástica.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Atrito.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A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22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5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Trabalho 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A Energia associada à posição vertical (altura) da partícula em relação a um referencial, sendo equivalente ao trabalho da força peso, é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Cinética.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Potencial Gravitacional.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Potencial 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Hidráulica.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Térmica.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23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8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Colisão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A medida da elasticidade de uma colisão, definido como a razão entre a rapidez de separação e de aproximação dos corpos envolvidos na colisão, é chamado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Coeficiente de Atrito.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Coeficiente de Dilatação.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Coeficiente de Restituição.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Coeficiente de Atenuação.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Coeficiente de Distribuição.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C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24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0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0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Considere um movimento com aceleração constante não nula. No gráfico de velocidade em função do tempo,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inclinação representa o deslocamento.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área representa a aceleração.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inclinação representa a velocidade.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área representa o deslocamento.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 área representa a velocidade.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D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25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6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8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prstClr val="black"/>
                </a:solidFill>
              </a:rPr>
              <a:t>A força que ocorre quando há deslizamento ou tendência de deslizamento entre duas superfícies, e se origina devido a imperfeições microscópicas existentes nas superfícies, é a</a:t>
            </a:r>
          </a:p>
          <a:p>
            <a:endParaRPr lang="pt-PT" sz="8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Peso.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Normal.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Tração.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Elástica.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Atrito.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E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26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0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Trabalho 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A Energia que está associada ao estado de movimento de uma partícula, sendo diretamente proporcional ao quadrado da velocidade da partícula, é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Cinética.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Potencial Gravitacional.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Potencial Elástica.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Hidráulica.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Térmica.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A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27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81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É uma grandeza vetorial, que define a que distância um ponto do espaço se encontra da origem do referencial.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indent="-342900">
              <a:buAutoNum type="alphaUcParenR"/>
            </a:pPr>
            <a:r>
              <a:rPr lang="pt-PT" sz="2400" dirty="0">
                <a:solidFill>
                  <a:schemeClr val="tx1"/>
                </a:solidFill>
              </a:rPr>
              <a:t>Posição</a:t>
            </a:r>
          </a:p>
          <a:p>
            <a:pPr marL="342900" indent="-342900">
              <a:buAutoNum type="alphaUcParenR"/>
            </a:pPr>
            <a:r>
              <a:rPr lang="pt-PT" sz="2400" dirty="0">
                <a:solidFill>
                  <a:schemeClr val="tx1"/>
                </a:solidFill>
              </a:rPr>
              <a:t>Deslocamento</a:t>
            </a:r>
          </a:p>
          <a:p>
            <a:pPr marL="342900" indent="-342900">
              <a:buAutoNum type="alphaUcParenR"/>
            </a:pPr>
            <a:r>
              <a:rPr lang="pt-PT" sz="2400" dirty="0">
                <a:solidFill>
                  <a:schemeClr val="tx1"/>
                </a:solidFill>
              </a:rPr>
              <a:t>Velocidade Média</a:t>
            </a:r>
          </a:p>
          <a:p>
            <a:pPr marL="342900" indent="-342900">
              <a:buAutoNum type="alphaUcParenR"/>
            </a:pPr>
            <a:r>
              <a:rPr lang="pt-PT" sz="2400" dirty="0">
                <a:solidFill>
                  <a:schemeClr val="tx1"/>
                </a:solidFill>
              </a:rPr>
              <a:t>Velocidade Escalar Média</a:t>
            </a:r>
          </a:p>
          <a:p>
            <a:pPr marL="342900" indent="-342900">
              <a:buAutoNum type="alphaUcParenR"/>
            </a:pPr>
            <a:r>
              <a:rPr lang="pt-PT" sz="2400" dirty="0">
                <a:solidFill>
                  <a:schemeClr val="tx1"/>
                </a:solidFill>
              </a:rPr>
              <a:t>Aceleração Média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sz="23900" dirty="0">
                <a:solidFill>
                  <a:schemeClr val="tx1"/>
                </a:solidFill>
              </a:rPr>
              <a:t>A</a:t>
            </a:r>
            <a:endParaRPr lang="pt-BR" sz="23900" dirty="0">
              <a:solidFill>
                <a:schemeClr val="tx1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1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3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Colisão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280160" y="1645920"/>
            <a:ext cx="4815839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200" dirty="0">
                <a:solidFill>
                  <a:prstClr val="black"/>
                </a:solidFill>
              </a:rPr>
              <a:t>Sobre o Coeficiente de Restituição (</a:t>
            </a:r>
            <a:r>
              <a:rPr lang="pt-PT" sz="2200" b="1" i="1" dirty="0">
                <a:solidFill>
                  <a:prstClr val="black"/>
                </a:solidFill>
              </a:rPr>
              <a:t>e</a:t>
            </a:r>
            <a:r>
              <a:rPr lang="pt-PT" sz="2200" dirty="0">
                <a:solidFill>
                  <a:prstClr val="black"/>
                </a:solidFill>
              </a:rPr>
              <a:t>), medida da elasticidade de uma colisão, podemos afirmar que a relação entre o tipo de colisão e o valor de </a:t>
            </a:r>
            <a:r>
              <a:rPr lang="pt-PT" sz="2200" b="1" i="1" dirty="0">
                <a:solidFill>
                  <a:prstClr val="black"/>
                </a:solidFill>
              </a:rPr>
              <a:t>e</a:t>
            </a:r>
            <a:r>
              <a:rPr lang="pt-PT" sz="2200" dirty="0">
                <a:solidFill>
                  <a:prstClr val="black"/>
                </a:solidFill>
              </a:rPr>
              <a:t>, está correta na alternativa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elástica, </a:t>
            </a:r>
            <a:r>
              <a:rPr lang="pt-PT" sz="2200" b="1" i="1" dirty="0">
                <a:solidFill>
                  <a:prstClr val="black"/>
                </a:solidFill>
              </a:rPr>
              <a:t>e</a:t>
            </a:r>
            <a:r>
              <a:rPr lang="pt-PT" sz="2200" dirty="0">
                <a:solidFill>
                  <a:prstClr val="black"/>
                </a:solidFill>
              </a:rPr>
              <a:t> = </a:t>
            </a:r>
            <a:r>
              <a:rPr lang="pt-PT" sz="2000" dirty="0">
                <a:solidFill>
                  <a:prstClr val="black"/>
                </a:solidFill>
              </a:rPr>
              <a:t>0</a:t>
            </a:r>
            <a:r>
              <a:rPr lang="pt-PT" sz="2200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perfeitamente inelástica, </a:t>
            </a:r>
            <a:r>
              <a:rPr lang="pt-PT" sz="2200" b="1" i="1" dirty="0">
                <a:solidFill>
                  <a:prstClr val="black"/>
                </a:solidFill>
              </a:rPr>
              <a:t>e</a:t>
            </a:r>
            <a:r>
              <a:rPr lang="pt-PT" sz="2200" dirty="0">
                <a:solidFill>
                  <a:prstClr val="black"/>
                </a:solidFill>
              </a:rPr>
              <a:t> = </a:t>
            </a:r>
            <a:r>
              <a:rPr lang="pt-PT" sz="2000" dirty="0">
                <a:solidFill>
                  <a:prstClr val="black"/>
                </a:solidFill>
              </a:rPr>
              <a:t>1</a:t>
            </a:r>
            <a:r>
              <a:rPr lang="pt-PT" sz="2200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elástica, </a:t>
            </a:r>
            <a:r>
              <a:rPr lang="pt-PT" sz="2200" b="1" i="1" dirty="0">
                <a:solidFill>
                  <a:prstClr val="black"/>
                </a:solidFill>
              </a:rPr>
              <a:t>e</a:t>
            </a:r>
            <a:r>
              <a:rPr lang="pt-PT" sz="2200" dirty="0">
                <a:solidFill>
                  <a:prstClr val="black"/>
                </a:solidFill>
              </a:rPr>
              <a:t> = </a:t>
            </a:r>
            <a:r>
              <a:rPr lang="pt-PT" sz="2000" dirty="0">
                <a:solidFill>
                  <a:prstClr val="black"/>
                </a:solidFill>
              </a:rPr>
              <a:t>1</a:t>
            </a:r>
            <a:endParaRPr lang="pt-PT" sz="2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inelástica, </a:t>
            </a:r>
            <a:r>
              <a:rPr lang="pt-PT" sz="2200" b="1" i="1" dirty="0">
                <a:solidFill>
                  <a:prstClr val="black"/>
                </a:solidFill>
              </a:rPr>
              <a:t>e</a:t>
            </a:r>
            <a:r>
              <a:rPr lang="pt-PT" sz="2200" dirty="0">
                <a:solidFill>
                  <a:prstClr val="black"/>
                </a:solidFill>
              </a:rPr>
              <a:t> = </a:t>
            </a:r>
            <a:r>
              <a:rPr lang="pt-PT" sz="2000" dirty="0">
                <a:solidFill>
                  <a:prstClr val="black"/>
                </a:solidFill>
              </a:rPr>
              <a:t>0</a:t>
            </a:r>
            <a:r>
              <a:rPr lang="pt-PT" sz="2200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perfeitamente inelástica, </a:t>
            </a:r>
            <a:r>
              <a:rPr lang="pt-PT" sz="2200" b="1" i="1" dirty="0">
                <a:solidFill>
                  <a:prstClr val="black"/>
                </a:solidFill>
              </a:rPr>
              <a:t>e</a:t>
            </a:r>
            <a:r>
              <a:rPr lang="pt-PT" sz="2200" dirty="0">
                <a:solidFill>
                  <a:prstClr val="black"/>
                </a:solidFill>
              </a:rPr>
              <a:t> = </a:t>
            </a:r>
            <a:r>
              <a:rPr lang="pt-PT" sz="2000" dirty="0">
                <a:solidFill>
                  <a:prstClr val="black"/>
                </a:solidFill>
              </a:rPr>
              <a:t>1/2</a:t>
            </a:r>
            <a:r>
              <a:rPr lang="pt-PT" sz="2200" dirty="0">
                <a:solidFill>
                  <a:prstClr val="black"/>
                </a:solidFill>
              </a:rPr>
              <a:t>.</a:t>
            </a:r>
            <a:endParaRPr lang="pt-BR" sz="2200" dirty="0">
              <a:solidFill>
                <a:prstClr val="black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C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28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4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Um movimento com velocidade positiva e aceleração negativa será classificado como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Progressivo Acelerado.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Progressivo Retardado.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Retrógrado Acelerado.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Retrógrado Retardado.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Progressivo Retrógrado.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29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6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414090" y="1645920"/>
            <a:ext cx="4681910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A </a:t>
            </a:r>
            <a:r>
              <a:rPr lang="pt-BR" sz="2400" dirty="0">
                <a:solidFill>
                  <a:prstClr val="black"/>
                </a:solidFill>
              </a:rPr>
              <a:t>força que um segmento do corpo exerce sobre o segmento vizinho, atuando ao longo do comprimento do corpo esticado, </a:t>
            </a:r>
            <a:r>
              <a:rPr lang="pt-PT" sz="2400" dirty="0">
                <a:solidFill>
                  <a:prstClr val="black"/>
                </a:solidFill>
              </a:rPr>
              <a:t>é chamada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Peso.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Normal.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Tração.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Elástica.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Atrito.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C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30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5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Trabalho 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459810" y="1645920"/>
            <a:ext cx="4636189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A grandeza definida como o produto escalar da força que age sobre uma partícula pela velocidade da partícula, é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Trabalho.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Energia Cinética.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Energia Potencial.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Potência.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Quantidade de Movimento.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D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31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9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Impulso e Quantidade de Movimento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302328" y="1645920"/>
            <a:ext cx="4793672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Ao disparar uma espingarda, um caçador percebe um brusco movimento da arma no sentido oposto ao disparo do projétil. Isso se deve ao princípio da conservação 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Energia Mecânica.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Superposição das Forças.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Massa.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Quantidade de Movimento.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do Torque.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D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32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6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Um movimento com velocidade negativa e aceleração negativa será classificado como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Progressivo Acelerado.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Progressivo Retardado.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Retrógrado Acelerado.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Retrógrado Retardado.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Progressivo Retrógrado.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C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33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56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A reação de uma superfície à compressão que uma força imprime sobre ela, é chamada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Peso.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Normal.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Tração.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Elástica.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Atrito.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34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Trabalho 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302327" y="1645920"/>
            <a:ext cx="479367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Em um sistema isolado, sob ação apenas de forças conservativas, a soma das energias cinética e potencial não pode variar devido ao Princípio da Conservação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Energia Mecânica.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Superposição das Forças.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Massa.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Quantidade de Movimento.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da Pressão.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A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35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3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A força dita restauradora, diretamente proporcional à deformação sofrida por um corpo com características elásticas, é chamada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Peso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Normal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Tração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Elástica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Atrito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D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36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5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lvl="0"/>
            <a:r>
              <a:rPr lang="pt-PT" sz="2000" dirty="0">
                <a:solidFill>
                  <a:prstClr val="black"/>
                </a:solidFill>
              </a:rPr>
              <a:t>Sobre o Lançamento Oblíquo, podemos afirmar:</a:t>
            </a:r>
          </a:p>
          <a:p>
            <a:pPr lvl="0"/>
            <a:endParaRPr lang="pt-PT" sz="800" dirty="0">
              <a:solidFill>
                <a:prstClr val="black"/>
              </a:solidFill>
            </a:endParaRPr>
          </a:p>
          <a:p>
            <a:pPr lvl="0"/>
            <a:r>
              <a:rPr lang="pt-PT" dirty="0">
                <a:solidFill>
                  <a:prstClr val="black"/>
                </a:solidFill>
              </a:rPr>
              <a:t>I) </a:t>
            </a:r>
            <a:r>
              <a:rPr lang="pt-PT" dirty="0">
                <a:solidFill>
                  <a:schemeClr val="tx1"/>
                </a:solidFill>
              </a:rPr>
              <a:t>É um movimento bidimensional, MRUV na vertical e MRU na horizontal.</a:t>
            </a:r>
          </a:p>
          <a:p>
            <a:pPr lvl="0"/>
            <a:endParaRPr lang="pt-PT" sz="800" dirty="0">
              <a:solidFill>
                <a:schemeClr val="tx1"/>
              </a:solidFill>
            </a:endParaRPr>
          </a:p>
          <a:p>
            <a:pPr lvl="0"/>
            <a:r>
              <a:rPr lang="pt-PT" dirty="0">
                <a:solidFill>
                  <a:schemeClr val="tx1"/>
                </a:solidFill>
              </a:rPr>
              <a:t>II) Os movimentos horizontal e vertical são independentes.</a:t>
            </a:r>
          </a:p>
          <a:p>
            <a:pPr lvl="0"/>
            <a:endParaRPr lang="pt-PT" sz="800" dirty="0">
              <a:solidFill>
                <a:schemeClr val="tx1"/>
              </a:solidFill>
            </a:endParaRPr>
          </a:p>
          <a:p>
            <a:pPr lvl="0"/>
            <a:r>
              <a:rPr lang="pt-PT" dirty="0">
                <a:solidFill>
                  <a:schemeClr val="tx1"/>
                </a:solidFill>
              </a:rPr>
              <a:t>III) Ao atingir a altura máxima, a velocidade do projétil se anula.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Apenas 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 e 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 e III.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II e III.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I, II e III.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37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1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D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2</a:t>
            </a:r>
            <a:endParaRPr lang="pt-BR" sz="3200" b="1" dirty="0">
              <a:latin typeface="+mn-lt"/>
            </a:endParaRPr>
          </a:p>
        </p:txBody>
      </p:sp>
      <p:sp>
        <p:nvSpPr>
          <p:cNvPr id="12" name="PERGUNTA">
            <a:extLst>
              <a:ext uri="{FF2B5EF4-FFF2-40B4-BE49-F238E27FC236}">
                <a16:creationId xmlns:a16="http://schemas.microsoft.com/office/drawing/2014/main" id="{24E20B7B-AF81-4B10-9587-0772FF67D20C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De acordo com a 1ª Lei de Newton, na ausência de forças externas agindo sobre um corpo, o corpo permanece 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apenas em repouso.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apenas em MRU.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apenas em MRUV.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em repouso ou MRU.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em repouso ou MRUV.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A força resultante, que aponta radialmente para o centro da curva e é responsável por modificar a direção da velocidade, sem alterar o seu módulo, se chama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Peso.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Centrífuga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Tração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Centrípeta 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de Atrito</a:t>
            </a:r>
            <a:endParaRPr lang="pt-PT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D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38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3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Impulso e Quantidade de Movimento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260764" y="1645920"/>
            <a:ext cx="4835235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A grandeza que corresponde a uma relação tanto da intensidade quanto da duração da ação da força em uma colisão, é chamada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Peso.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Impulso.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Quantidade de Movimento.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Torque.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Momento de Força.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39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66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dirty="0">
                <a:solidFill>
                  <a:schemeClr val="tx1"/>
                </a:solidFill>
              </a:rPr>
              <a:t>Unidades de Medida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400" dirty="0">
                <a:solidFill>
                  <a:schemeClr val="tx1"/>
                </a:solidFill>
              </a:rPr>
              <a:t>Sobre unidades de medida das grandezas físicas, podemos afirmar que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Força = N = </a:t>
            </a:r>
            <a:r>
              <a:rPr lang="pt-PT" sz="2400" dirty="0" err="1">
                <a:solidFill>
                  <a:prstClr val="black"/>
                </a:solidFill>
              </a:rPr>
              <a:t>kg.m</a:t>
            </a:r>
            <a:r>
              <a:rPr lang="pt-PT" sz="2400" dirty="0">
                <a:solidFill>
                  <a:prstClr val="black"/>
                </a:solidFill>
              </a:rPr>
              <a:t>/s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Impulso = N/s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Quantidade de Movimento = </a:t>
            </a:r>
            <a:r>
              <a:rPr lang="pt-PT" sz="2400" dirty="0" err="1">
                <a:solidFill>
                  <a:prstClr val="black"/>
                </a:solidFill>
              </a:rPr>
              <a:t>kg.m</a:t>
            </a:r>
            <a:r>
              <a:rPr lang="pt-PT" sz="2400" dirty="0">
                <a:solidFill>
                  <a:prstClr val="black"/>
                </a:solidFill>
              </a:rPr>
              <a:t>/s</a:t>
            </a:r>
            <a:r>
              <a:rPr lang="pt-PT" sz="2400" baseline="30000" dirty="0">
                <a:solidFill>
                  <a:prstClr val="black"/>
                </a:solidFill>
              </a:rPr>
              <a:t>2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Trabalho = N/m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Potência = W = J/s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>
                <a:solidFill>
                  <a:prstClr val="black"/>
                </a:solidFill>
              </a:rPr>
              <a:t>E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40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1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r>
              <a:rPr lang="pt-PT" sz="2000" dirty="0">
                <a:solidFill>
                  <a:schemeClr val="tx1"/>
                </a:solidFill>
              </a:rPr>
              <a:t>Considere um objeto preso a uma corda, realizando um movimento circular no plano vertical como o de uma roda gigante. </a:t>
            </a:r>
            <a:r>
              <a:rPr lang="pt-PT" sz="2000" dirty="0">
                <a:solidFill>
                  <a:prstClr val="black"/>
                </a:solidFill>
              </a:rPr>
              <a:t>A tração na corda é maior quando o objeto passa</a:t>
            </a:r>
            <a:endParaRPr lang="pt-PT" sz="2000" dirty="0">
              <a:solidFill>
                <a:schemeClr val="tx1"/>
              </a:solidFill>
            </a:endParaRP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pela parte de cima da trajetória circular descrita pelo objeto.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pela parte de baixo da trajetória circular descrita pelo objeto.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pelas laterais da trajetória circular descrita pelo objeto.</a:t>
            </a:r>
          </a:p>
          <a:p>
            <a:pPr marL="342900" lvl="0" indent="-342900">
              <a:buFontTx/>
              <a:buAutoNum type="alphaUcParenR"/>
            </a:pPr>
            <a:r>
              <a:rPr lang="pt-PT" sz="2000" dirty="0">
                <a:solidFill>
                  <a:prstClr val="black"/>
                </a:solidFill>
              </a:rPr>
              <a:t>é a mesma em qualquer parte da trajetória circular descrita pelo objeto.</a:t>
            </a: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3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tx1"/>
                </a:solidFill>
              </a:rPr>
              <a:t>Impulso e Quantidade de Movimento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A grandeza vetorial que corresponde à variação da quantidade de movimento de um objeto, é denominada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Peso.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Trabalho.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Impulso.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Torque.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Momento de Força.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C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4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3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Cinemática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459810" y="1645920"/>
            <a:ext cx="4636191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A diferença entre o vetor posição final e o vetor posição inicial de uma partícula em movimento determina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Distância Percorrida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o Deslocamento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Velocidade Média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Velocidade Escalar Média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 Aceleração Média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B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5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4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Dinâmica</a:t>
            </a:r>
            <a:endParaRPr lang="pt-BR" sz="6000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280161" y="1645920"/>
            <a:ext cx="4815839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lvl="0"/>
            <a:r>
              <a:rPr lang="pt-PT" sz="2400" dirty="0">
                <a:solidFill>
                  <a:prstClr val="black"/>
                </a:solidFill>
              </a:rPr>
              <a:t>De acordo com a 2ª Lei de Newton, a força resultante que age sobre um corpo é igual</a:t>
            </a:r>
          </a:p>
          <a:p>
            <a:pPr lvl="0"/>
            <a:endParaRPr lang="pt-PT" sz="12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ao produto da velocidade pelo tempo.</a:t>
            </a: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à razão da massa pela aceleração.</a:t>
            </a: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ao produto da massa pela velocidade.</a:t>
            </a: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à razão da massa pelo volume.</a:t>
            </a:r>
          </a:p>
          <a:p>
            <a:pPr marL="342900" lvl="0" indent="-342900">
              <a:buFontTx/>
              <a:buAutoNum type="alphaUcParenR"/>
            </a:pPr>
            <a:r>
              <a:rPr lang="pt-PT" sz="2200" dirty="0">
                <a:solidFill>
                  <a:prstClr val="black"/>
                </a:solidFill>
              </a:rPr>
              <a:t>ao produto da massa pela aceleração.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88765" y="1645920"/>
            <a:ext cx="4543425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88764" y="1645920"/>
            <a:ext cx="454342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lvl="0" algn="ctr"/>
            <a:r>
              <a:rPr lang="pt-PT" sz="23900" dirty="0">
                <a:solidFill>
                  <a:prstClr val="black"/>
                </a:solidFill>
              </a:rPr>
              <a:t>E</a:t>
            </a:r>
            <a:endParaRPr lang="pt-BR" sz="23900" dirty="0">
              <a:solidFill>
                <a:prstClr val="black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6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2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>
            <a:extLst>
              <a:ext uri="{FF2B5EF4-FFF2-40B4-BE49-F238E27FC236}">
                <a16:creationId xmlns:a16="http://schemas.microsoft.com/office/drawing/2014/main" id="{A676B572-6A6E-424C-B410-2BF9454456C0}"/>
              </a:ext>
            </a:extLst>
          </p:cNvPr>
          <p:cNvSpPr/>
          <p:nvPr/>
        </p:nvSpPr>
        <p:spPr>
          <a:xfrm>
            <a:off x="174351" y="218660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Pensando">
            <a:extLst>
              <a:ext uri="{FF2B5EF4-FFF2-40B4-BE49-F238E27FC236}">
                <a16:creationId xmlns:a16="http://schemas.microsoft.com/office/drawing/2014/main" id="{CBC236D7-A9BF-47E6-B86C-F47F6E3086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5097198"/>
            <a:ext cx="1459810" cy="1760802"/>
          </a:xfrm>
          <a:prstGeom prst="rect">
            <a:avLst/>
          </a:prstGeom>
        </p:spPr>
      </p:pic>
      <p:sp>
        <p:nvSpPr>
          <p:cNvPr id="6" name="Nuvem 5">
            <a:extLst>
              <a:ext uri="{FF2B5EF4-FFF2-40B4-BE49-F238E27FC236}">
                <a16:creationId xmlns:a16="http://schemas.microsoft.com/office/drawing/2014/main" id="{104A410B-4A2A-4520-9A1A-E44E58F90CDE}"/>
              </a:ext>
            </a:extLst>
          </p:cNvPr>
          <p:cNvSpPr/>
          <p:nvPr/>
        </p:nvSpPr>
        <p:spPr>
          <a:xfrm>
            <a:off x="1510747" y="145772"/>
            <a:ext cx="9170505" cy="1338470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dirty="0">
                <a:solidFill>
                  <a:schemeClr val="tx1"/>
                </a:solidFill>
              </a:rPr>
              <a:t>Trabalho e Energia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VOLTAR">
            <a:hlinkClick r:id="rId6" action="ppaction://hlinksldjump"/>
            <a:extLst>
              <a:ext uri="{FF2B5EF4-FFF2-40B4-BE49-F238E27FC236}">
                <a16:creationId xmlns:a16="http://schemas.microsoft.com/office/drawing/2014/main" id="{E46D1E88-534C-41FE-A396-4CE95E0C119D}"/>
              </a:ext>
            </a:extLst>
          </p:cNvPr>
          <p:cNvSpPr/>
          <p:nvPr/>
        </p:nvSpPr>
        <p:spPr>
          <a:xfrm>
            <a:off x="10732190" y="218659"/>
            <a:ext cx="1285459" cy="119269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tx1"/>
                </a:solidFill>
              </a:rPr>
              <a:t>&lt;&lt;</a:t>
            </a: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PERGUNTA">
            <a:extLst>
              <a:ext uri="{FF2B5EF4-FFF2-40B4-BE49-F238E27FC236}">
                <a16:creationId xmlns:a16="http://schemas.microsoft.com/office/drawing/2014/main" id="{AC383869-1345-4BA7-816C-189C868941F1}"/>
              </a:ext>
            </a:extLst>
          </p:cNvPr>
          <p:cNvSpPr/>
          <p:nvPr/>
        </p:nvSpPr>
        <p:spPr>
          <a:xfrm>
            <a:off x="1510747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PERGUNTA</a:t>
            </a:r>
          </a:p>
          <a:p>
            <a:pPr algn="ctr"/>
            <a:endParaRPr lang="pt-PT" sz="1200" dirty="0">
              <a:solidFill>
                <a:schemeClr val="tx1"/>
              </a:solidFill>
            </a:endParaRPr>
          </a:p>
          <a:p>
            <a:r>
              <a:rPr lang="pt-PT" sz="2200" dirty="0">
                <a:solidFill>
                  <a:schemeClr val="tx1"/>
                </a:solidFill>
              </a:rPr>
              <a:t>Na Física, a grandeza escalar que representa a energia transferida para um corpo (ou de um corpo) devido a uma força que age sobre ele provocando um deslocamento, é o conceito atribuído</a:t>
            </a:r>
          </a:p>
          <a:p>
            <a:endParaRPr lang="pt-PT" sz="1200" dirty="0">
              <a:solidFill>
                <a:schemeClr val="tx1"/>
              </a:solidFill>
            </a:endParaRP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ao Trabalho.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à Energia Cinética.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à Energia Potencial.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à Energia Mecânica.</a:t>
            </a:r>
          </a:p>
          <a:p>
            <a:pPr marL="342900" lvl="0" indent="-342900">
              <a:buFontTx/>
              <a:buAutoNum type="alphaUcParenR"/>
            </a:pPr>
            <a:r>
              <a:rPr lang="pt-PT" sz="2400" dirty="0">
                <a:solidFill>
                  <a:prstClr val="black"/>
                </a:solidFill>
              </a:rPr>
              <a:t>à Potência.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10" name="VER RESPOSTA">
            <a:extLst>
              <a:ext uri="{FF2B5EF4-FFF2-40B4-BE49-F238E27FC236}">
                <a16:creationId xmlns:a16="http://schemas.microsoft.com/office/drawing/2014/main" id="{BFC67BEC-0ED0-4B91-9DDA-2CC13C4654F2}"/>
              </a:ext>
            </a:extLst>
          </p:cNvPr>
          <p:cNvSpPr/>
          <p:nvPr/>
        </p:nvSpPr>
        <p:spPr>
          <a:xfrm>
            <a:off x="6146936" y="1645920"/>
            <a:ext cx="4585254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4400" b="1" dirty="0">
                <a:solidFill>
                  <a:schemeClr val="tx1"/>
                </a:solidFill>
              </a:rPr>
              <a:t>?</a:t>
            </a:r>
            <a:endParaRPr lang="pt-BR" sz="34400" b="1" dirty="0">
              <a:solidFill>
                <a:schemeClr val="tx1"/>
              </a:solidFill>
            </a:endParaRPr>
          </a:p>
        </p:txBody>
      </p:sp>
      <p:sp>
        <p:nvSpPr>
          <p:cNvPr id="11" name="RESPOSTA">
            <a:extLst>
              <a:ext uri="{FF2B5EF4-FFF2-40B4-BE49-F238E27FC236}">
                <a16:creationId xmlns:a16="http://schemas.microsoft.com/office/drawing/2014/main" id="{2ED192A2-23BC-4D23-A8F7-706099384B3A}"/>
              </a:ext>
            </a:extLst>
          </p:cNvPr>
          <p:cNvSpPr/>
          <p:nvPr/>
        </p:nvSpPr>
        <p:spPr>
          <a:xfrm>
            <a:off x="6146936" y="1645920"/>
            <a:ext cx="4585253" cy="50663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RESPOSTA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sz="23900" dirty="0">
                <a:solidFill>
                  <a:schemeClr val="tx1"/>
                </a:solidFill>
              </a:rPr>
              <a:t>A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6" name="Ampulheta">
            <a:extLst>
              <a:ext uri="{FF2B5EF4-FFF2-40B4-BE49-F238E27FC236}">
                <a16:creationId xmlns:a16="http://schemas.microsoft.com/office/drawing/2014/main" id="{338DF220-F74B-4DBF-AC3B-189896619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252" y="3120390"/>
            <a:ext cx="1714500" cy="1714500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12AF1156-954B-48B9-91C0-92A0D1DC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99" y="218659"/>
            <a:ext cx="1429162" cy="1192695"/>
          </a:xfrm>
        </p:spPr>
        <p:txBody>
          <a:bodyPr>
            <a:noAutofit/>
          </a:bodyPr>
          <a:lstStyle/>
          <a:p>
            <a:br>
              <a:rPr lang="pt-PT" sz="3200" b="1" dirty="0">
                <a:latin typeface="+mn-lt"/>
              </a:rPr>
            </a:br>
            <a:r>
              <a:rPr lang="pt-PT" sz="1600" dirty="0">
                <a:latin typeface="+mn-lt"/>
              </a:rPr>
              <a:t>PERGUNTA</a:t>
            </a:r>
            <a:br>
              <a:rPr lang="pt-PT" sz="1600" b="1" dirty="0">
                <a:latin typeface="+mn-lt"/>
              </a:rPr>
            </a:br>
            <a:r>
              <a:rPr lang="pt-PT" sz="5400" b="1" dirty="0">
                <a:latin typeface="+mn-lt"/>
              </a:rPr>
              <a:t>7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3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00638 -0.50255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 tac Relógio - Efeito Son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2334</Words>
  <Application>Microsoft Office PowerPoint</Application>
  <PresentationFormat>Ecrã Panorâmico</PresentationFormat>
  <Paragraphs>737</Paragraphs>
  <Slides>42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do Office</vt:lpstr>
      <vt:lpstr>Desafio  do  Caminho</vt:lpstr>
      <vt:lpstr>Jogo</vt:lpstr>
      <vt:lpstr> PERGUNTA 1</vt:lpstr>
      <vt:lpstr> PERGUNTA 2</vt:lpstr>
      <vt:lpstr> PERGUNTA 3</vt:lpstr>
      <vt:lpstr> PERGUNTA 4</vt:lpstr>
      <vt:lpstr> PERGUNTA 5</vt:lpstr>
      <vt:lpstr> PERGUNTA 6</vt:lpstr>
      <vt:lpstr> PERGUNTA 7</vt:lpstr>
      <vt:lpstr> PERGUNTA 8</vt:lpstr>
      <vt:lpstr> PERGUNTA 9</vt:lpstr>
      <vt:lpstr> PERGUNTA 10</vt:lpstr>
      <vt:lpstr> PERGUNTA 11</vt:lpstr>
      <vt:lpstr> PERGUNTA 12</vt:lpstr>
      <vt:lpstr> PERGUNTA 13</vt:lpstr>
      <vt:lpstr> PERGUNTA 14</vt:lpstr>
      <vt:lpstr> PERGUNTA 15</vt:lpstr>
      <vt:lpstr> PERGUNTA 16</vt:lpstr>
      <vt:lpstr> PERGUNTA 17</vt:lpstr>
      <vt:lpstr> PERGUNTA 18</vt:lpstr>
      <vt:lpstr> PERGUNTA 19</vt:lpstr>
      <vt:lpstr> PERGUNTA 20</vt:lpstr>
      <vt:lpstr> PERGUNTA 21</vt:lpstr>
      <vt:lpstr> PERGUNTA 22</vt:lpstr>
      <vt:lpstr> PERGUNTA 23</vt:lpstr>
      <vt:lpstr> PERGUNTA 24</vt:lpstr>
      <vt:lpstr> PERGUNTA 25</vt:lpstr>
      <vt:lpstr> PERGUNTA 26</vt:lpstr>
      <vt:lpstr> PERGUNTA 27</vt:lpstr>
      <vt:lpstr> PERGUNTA 28</vt:lpstr>
      <vt:lpstr> PERGUNTA 29</vt:lpstr>
      <vt:lpstr> PERGUNTA 30</vt:lpstr>
      <vt:lpstr> PERGUNTA 31</vt:lpstr>
      <vt:lpstr> PERGUNTA 32</vt:lpstr>
      <vt:lpstr> PERGUNTA 33</vt:lpstr>
      <vt:lpstr> PERGUNTA 34</vt:lpstr>
      <vt:lpstr> PERGUNTA 35</vt:lpstr>
      <vt:lpstr> PERGUNTA 36</vt:lpstr>
      <vt:lpstr> PERGUNTA 37</vt:lpstr>
      <vt:lpstr> PERGUNTA 38</vt:lpstr>
      <vt:lpstr> PERGUNTA 39</vt:lpstr>
      <vt:lpstr> PERGUNTA 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profa</dc:creator>
  <cp:lastModifiedBy>profa</cp:lastModifiedBy>
  <cp:revision>216</cp:revision>
  <dcterms:created xsi:type="dcterms:W3CDTF">2021-05-29T12:33:47Z</dcterms:created>
  <dcterms:modified xsi:type="dcterms:W3CDTF">2022-08-02T00:33:38Z</dcterms:modified>
</cp:coreProperties>
</file>