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5"/>
  </p:notesMasterIdLst>
  <p:sldIdLst>
    <p:sldId id="256" r:id="rId3"/>
    <p:sldId id="257" r:id="rId4"/>
    <p:sldId id="264" r:id="rId5"/>
    <p:sldId id="258" r:id="rId6"/>
    <p:sldId id="263" r:id="rId7"/>
    <p:sldId id="267" r:id="rId8"/>
    <p:sldId id="259" r:id="rId9"/>
    <p:sldId id="260" r:id="rId10"/>
    <p:sldId id="261" r:id="rId11"/>
    <p:sldId id="262" r:id="rId12"/>
    <p:sldId id="265" r:id="rId13"/>
    <p:sldId id="26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282B-AA93-4508-A709-388947898D53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16E76-6E93-4CB7-9F41-C1E4C5AA4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56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673CE-2256-41B6-88A1-23833A166E8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67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06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2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64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D666-990F-4472-9505-049E3788F4BC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125-8FED-47F8-A9A0-39BE827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46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D666-990F-4472-9505-049E3788F4BC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125-8FED-47F8-A9A0-39BE827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438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D666-990F-4472-9505-049E3788F4BC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125-8FED-47F8-A9A0-39BE827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02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D666-990F-4472-9505-049E3788F4BC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125-8FED-47F8-A9A0-39BE827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73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D666-990F-4472-9505-049E3788F4BC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125-8FED-47F8-A9A0-39BE827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011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D666-990F-4472-9505-049E3788F4BC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125-8FED-47F8-A9A0-39BE827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828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D666-990F-4472-9505-049E3788F4BC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125-8FED-47F8-A9A0-39BE827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175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D666-990F-4472-9505-049E3788F4BC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125-8FED-47F8-A9A0-39BE827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24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88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D666-990F-4472-9505-049E3788F4BC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125-8FED-47F8-A9A0-39BE827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955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D666-990F-4472-9505-049E3788F4BC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125-8FED-47F8-A9A0-39BE827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63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D666-990F-4472-9505-049E3788F4BC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125-8FED-47F8-A9A0-39BE827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14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04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54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66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75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04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8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73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0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AAA9-3947-4EE0-A8A7-92CAE4F9CA0E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A056-01B8-480D-8BE4-CC21336A6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79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fisica.org.br/rbef/pdf/v28_1.pdf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etemeel.com/einsteinshow.php?text=%0D%0ACONTE%DADOS+DE+F%CDSICA+MODERNA%0D%0A++++++++NA+BNCC%3A%0D%0A%0D%0A+++++++++++++++++++++++++++PRODUZINDO%0D%0A+++++++++++++++++++++++++++SEQU%CANCIAS%0D%0A+++++++++++++++++++++++++++DID%C1TICAS%0D%0A%0D%0A%0D%0A++++++++++++++++++++++++%0D%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83" y="-5787"/>
            <a:ext cx="9479665" cy="71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4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8600"/>
            <a:ext cx="12192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874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Principais vantagens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1475" y="1663679"/>
            <a:ext cx="1144905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 defTabSz="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Fazer os alunos verem a Física como um empreendimento humano e sequencial;</a:t>
            </a:r>
          </a:p>
          <a:p>
            <a:pPr marL="342900" lvl="1" indent="-342900" algn="just" defTabSz="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os alunos refletirem sobre a relação entre o desenvolvimento científico, a sociedade e a cultura;</a:t>
            </a:r>
          </a:p>
          <a:p>
            <a:pPr marL="342900" lvl="1" indent="-342900" algn="just" defTabSz="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Fazer os alunos refletirem sobre as necessidades da sociedade e como a Ciência pode ajudar, assim como também prejudicar as nossas vidas.</a:t>
            </a:r>
          </a:p>
        </p:txBody>
      </p:sp>
    </p:spTree>
    <p:extLst>
      <p:ext uri="{BB962C8B-B14F-4D97-AF65-F5344CB8AC3E}">
        <p14:creationId xmlns:p14="http://schemas.microsoft.com/office/powerpoint/2010/main" val="37784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86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874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Radiações e seus usos (05/04 e 19/04)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" y="1532665"/>
            <a:ext cx="12191999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80000"/>
              </a:lnSpc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relação entre Ótica e Eletromagnetismo</a:t>
            </a:r>
          </a:p>
          <a:p>
            <a:pPr lvl="0" algn="ctr" defTabSz="457200">
              <a:lnSpc>
                <a:spcPct val="180000"/>
              </a:lnSpc>
            </a:pPr>
            <a:r>
              <a:rPr lang="pt-B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Friedrich Herschel e o Infravermelho</a:t>
            </a:r>
          </a:p>
          <a:p>
            <a:pPr lvl="0" algn="ctr" defTabSz="457200">
              <a:lnSpc>
                <a:spcPct val="180000"/>
              </a:lnSpc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Johann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Ritter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o Ultravioleta</a:t>
            </a:r>
          </a:p>
          <a:p>
            <a:pPr lvl="0" algn="ctr" defTabSz="457200">
              <a:lnSpc>
                <a:spcPct val="180000"/>
              </a:lnSpc>
            </a:pPr>
            <a:r>
              <a:rPr lang="pt-B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von Fraunhofer e as linhas espectrais</a:t>
            </a:r>
          </a:p>
          <a:p>
            <a:pPr lvl="0" algn="ctr" defTabSz="457200">
              <a:lnSpc>
                <a:spcPct val="180000"/>
              </a:lnSpc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Espectroscopia e o espectroscópio</a:t>
            </a:r>
          </a:p>
          <a:p>
            <a:pPr lvl="0" algn="ctr" defTabSz="457200">
              <a:lnSpc>
                <a:spcPct val="180000"/>
              </a:lnSpc>
            </a:pPr>
            <a:r>
              <a:rPr lang="pt-BR" sz="24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Wilhem</a:t>
            </a:r>
            <a:r>
              <a:rPr lang="pt-B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Conrad </a:t>
            </a:r>
            <a:r>
              <a:rPr lang="pt-BR" sz="24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Röntgen</a:t>
            </a:r>
            <a:r>
              <a:rPr lang="pt-B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os Raios-X e o início de uma nova era na medicina</a:t>
            </a:r>
          </a:p>
          <a:p>
            <a:pPr lvl="0" algn="ctr" defTabSz="457200">
              <a:lnSpc>
                <a:spcPct val="180000"/>
              </a:lnSpc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 Ulrich Villar e os Raios Gama</a:t>
            </a:r>
          </a:p>
        </p:txBody>
      </p:sp>
    </p:spTree>
    <p:extLst>
      <p:ext uri="{BB962C8B-B14F-4D97-AF65-F5344CB8AC3E}">
        <p14:creationId xmlns:p14="http://schemas.microsoft.com/office/powerpoint/2010/main" val="372929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1096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5628736"/>
            <a:ext cx="12192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F874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é nada muito difícil ...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F874E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1430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Coordenador: 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Ricardo Francisco Pereira</a:t>
            </a:r>
          </a:p>
          <a:p>
            <a:pPr algn="ctr">
              <a:lnSpc>
                <a:spcPct val="150000"/>
              </a:lnSpc>
            </a:pPr>
            <a:endParaRPr lang="pt-B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Comissão organizadora: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Ricardo Francisco Pereira</a:t>
            </a:r>
          </a:p>
          <a:p>
            <a:pPr algn="ctr">
              <a:lnSpc>
                <a:spcPct val="150000"/>
              </a:lnSpc>
            </a:pP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Profª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MSc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Sueli Aparecida </a:t>
            </a: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Ibanes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Ministrantes: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Ricardo Francisco Pereira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Michel </a:t>
            </a: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Corci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Batista</a:t>
            </a:r>
          </a:p>
          <a:p>
            <a:pPr algn="ctr">
              <a:lnSpc>
                <a:spcPct val="150000"/>
              </a:lnSpc>
            </a:pP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Profª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Drª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Silvia Oliveira </a:t>
            </a: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Resquetti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9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456"/>
            <a:ext cx="12192000" cy="70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6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527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curso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802964"/>
            <a:ext cx="12192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encontros de 4 horas – </a:t>
            </a: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horas </a:t>
            </a:r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(Conteúdo de Física Moderna)</a:t>
            </a:r>
          </a:p>
          <a:p>
            <a:pPr lvl="0" algn="ctr" defTabSz="457200">
              <a:lnSpc>
                <a:spcPct val="150000"/>
              </a:lnSpc>
              <a:defRPr/>
            </a:pPr>
            <a:endParaRPr lang="pt-BR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encontros de 4 horas – </a:t>
            </a: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horas </a:t>
            </a:r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(produção das Sequências Didáticas) </a:t>
            </a:r>
          </a:p>
          <a:p>
            <a:pPr lvl="0" algn="ctr" defTabSz="457200">
              <a:lnSpc>
                <a:spcPct val="150000"/>
              </a:lnSpc>
              <a:defRPr/>
            </a:pPr>
            <a:endParaRPr lang="pt-BR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20/09; 27/09; 04/10; 11/10; 18/10; 25/10; 01/11 e 08/11: 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 reservadas para produção da Sequência Didática</a:t>
            </a:r>
          </a:p>
        </p:txBody>
      </p:sp>
    </p:spTree>
    <p:extLst>
      <p:ext uri="{BB962C8B-B14F-4D97-AF65-F5344CB8AC3E}">
        <p14:creationId xmlns:p14="http://schemas.microsoft.com/office/powerpoint/2010/main" val="19310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527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final do curso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574489"/>
            <a:ext cx="1219200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Produzir um livro digital com as Sequências Didáticas produzidas pelos professores e socializar o material no site Recursos de Física</a:t>
            </a:r>
            <a:endParaRPr lang="pt-BR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527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pessoal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574489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de (pelo menos) um jogo com conteúdos de Física Moderna para ser incluído no livro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(além do já existente)</a:t>
            </a:r>
            <a:endParaRPr lang="pt-BR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874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Estrutura e ordem das temáticas no curso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" y="1006454"/>
            <a:ext cx="12191999" cy="531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80000"/>
              </a:lnSpc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05/04 e 19/04 - </a:t>
            </a:r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Radiações e seus usos – </a:t>
            </a:r>
            <a:r>
              <a:rPr lang="pt-B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encontros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RICARDO</a:t>
            </a:r>
          </a:p>
          <a:p>
            <a:pPr lvl="0" algn="ctr" defTabSz="457200">
              <a:lnSpc>
                <a:spcPct val="180000"/>
              </a:lnSpc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31/05 - </a:t>
            </a:r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Sequências Didáticas e Momentos Pedagógicos – </a:t>
            </a:r>
            <a:r>
              <a:rPr lang="pt-B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encontro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RICARDO</a:t>
            </a:r>
          </a:p>
          <a:p>
            <a:pPr marL="0" marR="0" lvl="0" indent="0" algn="ctr" defTabSz="4572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14/06 e 28/06 -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Natureza da luz –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encontros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</a:t>
            </a:r>
          </a:p>
          <a:p>
            <a:pPr marL="0" marR="0" lvl="0" indent="0" algn="ctr" defTabSz="4572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12/07 -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Modelos atômicos –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encontros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</a:t>
            </a:r>
          </a:p>
          <a:p>
            <a:pPr marL="0" marR="0" lvl="0" indent="0" algn="ctr" defTabSz="4572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26/07 -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Interação matéria-radiação –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encontros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</a:t>
            </a:r>
          </a:p>
          <a:p>
            <a:pPr marL="0" marR="0" lvl="0" indent="0" algn="ctr" defTabSz="4572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09/08 e 23/08 -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Radioatividade –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encontros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SÍLVIA</a:t>
            </a:r>
          </a:p>
          <a:p>
            <a:pPr marL="0" marR="0" lvl="0" indent="0" algn="ctr" defTabSz="4572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06/09 e 13/09 -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Modelo Padrão de Partículas –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encontros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RICARDO (c/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vídeo-aula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22/11 e 29/11 -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Apresentações das Sequências Didáticas –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encontros</a:t>
            </a:r>
          </a:p>
        </p:txBody>
      </p:sp>
    </p:spTree>
    <p:extLst>
      <p:ext uri="{BB962C8B-B14F-4D97-AF65-F5344CB8AC3E}">
        <p14:creationId xmlns:p14="http://schemas.microsoft.com/office/powerpoint/2010/main" val="126151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8600"/>
            <a:ext cx="12192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874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que ensinar Física Moderna?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6225" y="1800225"/>
            <a:ext cx="11487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LEITURA DO TEXTO:</a:t>
            </a:r>
          </a:p>
          <a:p>
            <a:pPr algn="ctr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Por que, nós professores de Física do Ensino Médio, devemos inserir tópicos e ideias de Física Moderna e Contemporânea na sala de aula?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531859" y="371475"/>
            <a:ext cx="4514850" cy="2019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Física Moderna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Abordagem qualitativa</a:t>
            </a:r>
          </a:p>
          <a:p>
            <a:pPr algn="ctr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: Cantos Arredondados 2"/>
          <p:cNvSpPr/>
          <p:nvPr/>
        </p:nvSpPr>
        <p:spPr>
          <a:xfrm>
            <a:off x="266700" y="4610100"/>
            <a:ext cx="4057650" cy="1638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CTSA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7324725" y="4610100"/>
            <a:ext cx="4486275" cy="1638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da Ciência</a:t>
            </a:r>
          </a:p>
        </p:txBody>
      </p:sp>
      <p:sp>
        <p:nvSpPr>
          <p:cNvPr id="4" name="Seta: da Esquerda para a Direita 3"/>
          <p:cNvSpPr/>
          <p:nvPr/>
        </p:nvSpPr>
        <p:spPr>
          <a:xfrm rot="2921687">
            <a:off x="7572375" y="2809874"/>
            <a:ext cx="2466975" cy="93345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da Esquerda para a Direita 6"/>
          <p:cNvSpPr/>
          <p:nvPr/>
        </p:nvSpPr>
        <p:spPr>
          <a:xfrm rot="7995699">
            <a:off x="1905630" y="2793328"/>
            <a:ext cx="2466975" cy="93345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da Esquerda para a Direita 7"/>
          <p:cNvSpPr/>
          <p:nvPr/>
        </p:nvSpPr>
        <p:spPr>
          <a:xfrm rot="10800000">
            <a:off x="4625320" y="4962525"/>
            <a:ext cx="2327930" cy="93345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3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417</Words>
  <Application>Microsoft Office PowerPoint</Application>
  <PresentationFormat>Widescreen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Francisco pereira</dc:creator>
  <cp:lastModifiedBy>Ricardo Francisco pereira</cp:lastModifiedBy>
  <cp:revision>10</cp:revision>
  <dcterms:created xsi:type="dcterms:W3CDTF">2017-03-31T04:30:23Z</dcterms:created>
  <dcterms:modified xsi:type="dcterms:W3CDTF">2017-04-04T15:32:59Z</dcterms:modified>
</cp:coreProperties>
</file>