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schemas.openxmlformats.org/officeDocument/2006/relationships/font" Target="fonts/Questrial-regular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c53aa55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c53aa55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7c53aa5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7c53aa5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7c53aa5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7c53aa5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7c53aa5d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7c53aa5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Toodoo - </a:t>
            </a:r>
            <a:r>
              <a:rPr lang="en"/>
              <a:t>É outro serviço on-line para editar historia em quadrinhos. O site é em inglês. Não é necessário pagar para fazer o cadastro e utilizar o serviço de quadrinhos. Porém, para roda-lo é necessário ter o programa Flash instalado podendo apresentar lentidão se for aberto e utilizado no Classmate. Desenho acima mostra a imagem da tela inicial do Toondoo. Ele permite arrastar objetos para a tela dos quadrinhos que estão sendo criados. Também permite a mudança de cenário.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7c53aa5d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7c53aa5d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 um serviço on-line de edição de história em quadrinhos (HQ). O site apresenta as versões em português, inglês, francês, espanhol, italiano, alemão, holandês, chinês e japonês. Para construir uma história em quadrinhos é necessário fazer um cadastro gratuito antes. Ele é dividido em quatro etapas para fazer a historia em quadrinhos. A  primeira etapa é criar um avatar, um personagem. A segunda etapa permite você editar o perfil. A terceira etapa permite criar os quadrinhos com balões de falas, modificar a quantidade de quadrinhos, expressões faciais, movimento do corpo, cenário, falas, permite mudar os tipos de roupa e as cores utilizadas.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81b58d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81b58d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866216" y="3583035"/>
            <a:ext cx="6619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866217" y="3600440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866216" y="514350"/>
            <a:ext cx="66192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866217" y="4025494"/>
            <a:ext cx="66192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66216" y="1085850"/>
            <a:ext cx="6619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866216" y="2743200"/>
            <a:ext cx="6619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181101" y="1085850"/>
            <a:ext cx="59994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447800" y="2828380"/>
            <a:ext cx="5459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866216" y="3262993"/>
            <a:ext cx="6619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721" y="728440"/>
            <a:ext cx="601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95" name="Google Shape;95;p13"/>
          <p:cNvSpPr txBox="1"/>
          <p:nvPr/>
        </p:nvSpPr>
        <p:spPr>
          <a:xfrm>
            <a:off x="6997867" y="1960340"/>
            <a:ext cx="601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66216" y="2343151"/>
            <a:ext cx="6619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74710" y="1485900"/>
            <a:ext cx="2210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89347" y="2000250"/>
            <a:ext cx="21954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2912744" y="1485900"/>
            <a:ext cx="2202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2904829" y="2000250"/>
            <a:ext cx="22101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5343525" y="1485900"/>
            <a:ext cx="2199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5343525" y="2000250"/>
            <a:ext cx="21990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1671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89347" y="3188212"/>
            <a:ext cx="2205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489347" y="1657350"/>
            <a:ext cx="22050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2917031" y="3188212"/>
            <a:ext cx="2197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2917030" y="1657350"/>
            <a:ext cx="21978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2916016" y="3620408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5343525" y="3188212"/>
            <a:ext cx="2199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5343524" y="1657350"/>
            <a:ext cx="21990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5343431" y="3620406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1671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2609140" y="-241862"/>
            <a:ext cx="3146700" cy="6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4700560" y="1850110"/>
            <a:ext cx="43695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259709" y="-104840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27484" y="1545431"/>
            <a:ext cx="32973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240870" y="1542069"/>
            <a:ext cx="32973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indent="-292100" lvl="1" marL="9144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indent="-279400" lvl="2" marL="13716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indent="-273050" lvl="3" marL="1828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indent="-273050" lvl="4" marL="22860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indent="-273050" lvl="5" marL="27432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indent="-273050" lvl="6" marL="32004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indent="-273050" lvl="7" marL="36576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indent="-273050" lvl="8" marL="411480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66216" y="1085850"/>
            <a:ext cx="2550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-304800" lvl="0" marL="457200" algn="l">
              <a:spcBef>
                <a:spcPts val="800"/>
              </a:spcBef>
              <a:spcAft>
                <a:spcPts val="0"/>
              </a:spcAft>
              <a:buSzPts val="1200"/>
              <a:buChar char="▶"/>
              <a:defRPr sz="1500"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2pPr>
            <a:lvl3pPr indent="-292100" lvl="2" marL="13716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3pPr>
            <a:lvl4pPr indent="-279400" lvl="3" marL="18288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4pPr>
            <a:lvl5pPr indent="-279400" lvl="4" marL="22860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5pPr>
            <a:lvl6pPr indent="-279400" lvl="5" marL="27432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6pPr>
            <a:lvl7pPr indent="-279400" lvl="6" marL="3200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7pPr>
            <a:lvl8pPr indent="-279400" lvl="7" marL="36576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8pPr>
            <a:lvl9pPr indent="-279400" lvl="8" marL="41148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66216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34275" lIns="68575" spcFirstLastPara="1" rIns="68575" wrap="square" tIns="34275"/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66216" y="2743200"/>
            <a:ext cx="3813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002264"/>
            <a:ext cx="3027758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5999559" y="0"/>
            <a:ext cx="1202541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7828359" y="0"/>
            <a:ext cx="5142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048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753000" y="1036800"/>
            <a:ext cx="7638000" cy="3069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00"/>
                </a:solidFill>
              </a:rPr>
              <a:t>Como produzir </a:t>
            </a:r>
            <a:r>
              <a:rPr b="1" lang="en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Tirinhas e Histórias em Quadrinhos (HQs)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Tenha uma ideia;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Crie um roteiro;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Crie seus personagens;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29" y="1059388"/>
            <a:ext cx="4088399" cy="30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84583" y="34739"/>
            <a:ext cx="7053600" cy="1050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784800" y="864175"/>
            <a:ext cx="7574400" cy="351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 startAt="4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Utilize-se dos recursos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próprios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dos quadrinhos;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139" y="1479875"/>
            <a:ext cx="6859723" cy="3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484583" y="34739"/>
            <a:ext cx="7053600" cy="1050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784800" y="787975"/>
            <a:ext cx="7574400" cy="351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 startAt="5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Siga o modelo de leitura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própria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dos quadrinhos;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863" y="1338263"/>
            <a:ext cx="44862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484575" y="156200"/>
            <a:ext cx="7053600" cy="700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624600" y="711775"/>
            <a:ext cx="7894800" cy="351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 startAt="6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Podem ser produzidas a mão ou utilizando editores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Toodoo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450" y="1834425"/>
            <a:ext cx="4485100" cy="31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484575" y="156200"/>
            <a:ext cx="7053600" cy="700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624600" y="711775"/>
            <a:ext cx="7894800" cy="351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 startAt="6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Podem ser produzidas a mão ou utilizando editores;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Pixton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350" y="1960950"/>
            <a:ext cx="6089300" cy="30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484575" y="156200"/>
            <a:ext cx="7053600" cy="700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Como produzir?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624600" y="711775"/>
            <a:ext cx="7894800" cy="351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AutoNum type="arabicPeriod" startAt="6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Podem ser produzidas a mão ou utilizando editores;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Meme Generator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400" y="1890400"/>
            <a:ext cx="4923200" cy="313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